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8" r:id="rId2"/>
    <p:sldId id="315" r:id="rId3"/>
    <p:sldId id="269" r:id="rId4"/>
    <p:sldId id="316" r:id="rId5"/>
    <p:sldId id="317" r:id="rId6"/>
    <p:sldId id="303" r:id="rId7"/>
    <p:sldId id="309" r:id="rId8"/>
    <p:sldId id="320" r:id="rId9"/>
    <p:sldId id="321" r:id="rId10"/>
    <p:sldId id="322" r:id="rId11"/>
    <p:sldId id="323" r:id="rId12"/>
    <p:sldId id="325" r:id="rId13"/>
    <p:sldId id="326" r:id="rId14"/>
    <p:sldId id="327" r:id="rId15"/>
    <p:sldId id="328" r:id="rId16"/>
    <p:sldId id="32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93"/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74"/>
    <p:restoredTop sz="94538"/>
  </p:normalViewPr>
  <p:slideViewPr>
    <p:cSldViewPr snapToGrid="0" snapToObjects="1">
      <p:cViewPr varScale="1">
        <p:scale>
          <a:sx n="106" d="100"/>
          <a:sy n="106" d="100"/>
        </p:scale>
        <p:origin x="5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C8086-93AE-384F-BAE6-8699CA804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DB1EFB-87BC-2C44-B929-5838363FC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E84F4-0681-184E-8D1E-4C1D8FABE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374D4-2C63-7B46-8C11-E1D1AF88A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C27ED-F046-234F-B78A-AF840050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3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B6C88-6772-8440-B56A-C7688354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0BD027-38D8-274C-BA7C-461667647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D44A1-CDF3-D94B-B2ED-FD649472E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712E7-0B75-8243-B7C1-A18DC4E3E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B7736-DE67-EC40-AA40-C675A87E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1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162520-922E-0245-96FD-BFE07C3788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5D3DEF-195F-0947-A7BC-2AD31F22E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33B6D-D51C-B848-AECA-26AB73C91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60273-CCEF-2D48-98B8-D5A6C9E29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0D2DA-1F1A-E84C-8317-349CF8DF6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7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138B-6458-AE48-8A97-2CC5104D8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16282-ED28-804F-B3E6-10617D529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663B9-3425-D141-8668-08C0DECB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CFFF4-7972-EB45-8C91-99A2D0402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2D21D-7A45-3C4B-A761-41279C2AC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5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AFD80-CA55-9D40-82C9-7086AD7F2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0A3F3-C32F-414A-8F28-7CDF4330E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B50DD-D83B-A74C-907C-E8D65B192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3A41D-032A-9D46-A263-A3B684AC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A7DB8-5323-A040-832B-5AE290A3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8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76F09-50C9-8540-A689-B8A618597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ABC14-8DD5-3F46-9FC3-942293319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E697D-82B1-3140-B5F3-279CA59D4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CF581-448E-6F42-926F-26012625D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2AC83-9CE5-4A4A-96EC-D37EC93C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794B4-7128-BC4F-A6D5-A90056696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2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24AE5-96F0-E347-BDA7-4170C8973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3A494-DF80-CD48-9BA8-F5EE96996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189FD-8D50-CD40-8AA9-0F0081FF3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31A6AB-4204-B74B-A34F-75DD85D08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FD6169-77D5-3A42-881B-3EAAB1B166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7D5B61-BBBE-7F4A-A63E-097B6A0A3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95E33E-FC28-2644-9FB8-347615D46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BA22A7-1396-A846-8C80-F865BDC2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3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B8F30-C9DA-9A40-8971-DE80969CA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E74589-C06A-5D43-A601-8AFA2C4E2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26C751-235B-664E-A4BF-647B05926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8E0EE-9572-D04E-845F-F449459D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5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6CF61A-F889-8D42-A134-D6D2EC4C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E1E1D-E482-4340-93F0-53EFCAF60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1C0E7-8567-4641-83C7-E47F2E98A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51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0C98E-FBB9-064B-BD59-3C8E8832A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D6F23-1E4C-3C43-A13C-FC3E9843D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47356A-6072-5447-9555-9296CF409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ED4B2-6955-BC4C-82E3-4A043711D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D0B47-9331-8D4C-A6A7-AB929AF19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53B24-6FD9-E74E-AC2C-933F719C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2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8CBF9-2BE7-F445-A35F-B0AB5FE8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3EF0A9-AA6F-B940-A952-F67A4F72A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5A038-AADB-C441-BCF0-5A5BC9EDD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2F755-D761-0949-BBCB-0B1BC5F0F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8F6D5-0A4D-2D46-AC77-387BCE6A3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AA554-B0CE-6041-BBDE-EE41B442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8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F0DD13-06C7-1F49-9064-767781F0E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019EB-6F2B-6D49-AAAA-27ECD5364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E2173-4395-FA46-BB47-A5C62DC36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2C91C-A50F-F847-A3B8-F7B8FF9B0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E7F9-E660-EB4B-8C51-7218132B6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0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B5190B-BF42-C347-AF3E-838062745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274" y="6540490"/>
            <a:ext cx="2171700" cy="317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DB6865-C585-3D43-8E50-5AFD175713A5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B0F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pic>
        <p:nvPicPr>
          <p:cNvPr id="2" name="Picture 2" descr="Warning: Don&amp;#39;t eat Toxic Waste | News | nuvo.newsnirvana.com">
            <a:extLst>
              <a:ext uri="{FF2B5EF4-FFF2-40B4-BE49-F238E27FC236}">
                <a16:creationId xmlns:a16="http://schemas.microsoft.com/office/drawing/2014/main" id="{EF0F4AF8-599C-6442-8432-5C56BC38F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476" y="1212476"/>
            <a:ext cx="4433047" cy="443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818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B48115-95E7-064A-B1DD-5068C8BAB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148" y="6540500"/>
            <a:ext cx="2171700" cy="3175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01C5309-1C06-DB47-B3D2-DBB0584E4D32}"/>
              </a:ext>
            </a:extLst>
          </p:cNvPr>
          <p:cNvSpPr/>
          <p:nvPr/>
        </p:nvSpPr>
        <p:spPr>
          <a:xfrm rot="1304388">
            <a:off x="9778503" y="1467895"/>
            <a:ext cx="140215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en-GB" sz="3200" b="1" dirty="0">
              <a:solidFill>
                <a:srgbClr val="00B0F0"/>
              </a:solidFill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8734733-7668-528E-307D-07500B814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912" y="572852"/>
            <a:ext cx="10350348" cy="549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21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39387B6D-0568-EE48-90E6-287B08E90E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4" b="1385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7FBAF2-ECFB-C747-BD52-F4FA0BC98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561" y="6540500"/>
            <a:ext cx="21717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76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266" name="Picture 2" descr="Japan remembers &amp;#39;man-made&amp;#39; Fukushima nuclear disaster, 10 years on | The  Japan Times">
            <a:extLst>
              <a:ext uri="{FF2B5EF4-FFF2-40B4-BE49-F238E27FC236}">
                <a16:creationId xmlns:a16="http://schemas.microsoft.com/office/drawing/2014/main" id="{FC739F65-B9EE-CC4E-B6B6-45E8A8541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C503AC-9648-494A-8AA0-09673A51B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561" y="6540500"/>
            <a:ext cx="21717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13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290" name="Picture 2" descr="In a First, Japan Says Fukushima Radiation Caused Worker&amp;#39;s Cancer Death -  The New York Times">
            <a:extLst>
              <a:ext uri="{FF2B5EF4-FFF2-40B4-BE49-F238E27FC236}">
                <a16:creationId xmlns:a16="http://schemas.microsoft.com/office/drawing/2014/main" id="{FF589BE4-570C-384B-8CCB-1A249117E8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0" b="222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BF714A-664E-9345-8A05-103CF8262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48" y="6540500"/>
            <a:ext cx="21717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86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314" name="Picture 2" descr="Alpha DaRT treatment proves a success in first-in-human trial – Physics  World">
            <a:extLst>
              <a:ext uri="{FF2B5EF4-FFF2-40B4-BE49-F238E27FC236}">
                <a16:creationId xmlns:a16="http://schemas.microsoft.com/office/drawing/2014/main" id="{4919B08A-6401-2341-A9F1-85B8707843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1" b="1120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CDB8D4-B3AA-FC40-A85A-55A2679D7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561" y="6540500"/>
            <a:ext cx="21717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87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338" name="Picture 2" descr="What does radiation from a nuclear disaster actually do to our bodies? -  ABC News">
            <a:extLst>
              <a:ext uri="{FF2B5EF4-FFF2-40B4-BE49-F238E27FC236}">
                <a16:creationId xmlns:a16="http://schemas.microsoft.com/office/drawing/2014/main" id="{7376FC69-157B-6349-85C4-743EEBB07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F9B661-0BCE-D545-A5A9-AB8B226ED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561" y="6540500"/>
            <a:ext cx="21717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17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42" name="Picture 2" descr="Japan Indicts 3 Former Executives Over Fukushima Nuclear Disaster - The New  York Times">
            <a:extLst>
              <a:ext uri="{FF2B5EF4-FFF2-40B4-BE49-F238E27FC236}">
                <a16:creationId xmlns:a16="http://schemas.microsoft.com/office/drawing/2014/main" id="{7F95EEED-395E-724B-BDA3-C3A9D83069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8864DD-4130-C647-9CE3-064CEFCC7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561" y="6540500"/>
            <a:ext cx="21717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33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50EDB8F-9290-3044-875E-12698E9C6A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02" b="1181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B5190B-BF42-C347-AF3E-838062745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561" y="6540500"/>
            <a:ext cx="2171700" cy="317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731D6F3-E791-4243-BD8B-D8300719F406}"/>
              </a:ext>
            </a:extLst>
          </p:cNvPr>
          <p:cNvSpPr/>
          <p:nvPr/>
        </p:nvSpPr>
        <p:spPr>
          <a:xfrm>
            <a:off x="826168" y="2013228"/>
            <a:ext cx="10539663" cy="2554545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Exposure to very high levels of radiation, such as being close to an atomic blast, can cause acute health effects such as </a:t>
            </a:r>
            <a:r>
              <a:rPr lang="en-GB" sz="3200" b="1" dirty="0">
                <a:solidFill>
                  <a:schemeClr val="bg1"/>
                </a:solidFill>
              </a:rPr>
              <a:t>skin burns</a:t>
            </a:r>
            <a:r>
              <a:rPr lang="en-GB" sz="3200" dirty="0">
                <a:solidFill>
                  <a:schemeClr val="bg1"/>
                </a:solidFill>
              </a:rPr>
              <a:t> and acute radiation syndrome (“radiation sickness"). It can also result in long-term health effects such as cancer and cardiovascular disease.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481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DA6979-436E-6145-BA9B-89C39DD5E174}"/>
              </a:ext>
            </a:extLst>
          </p:cNvPr>
          <p:cNvSpPr/>
          <p:nvPr/>
        </p:nvSpPr>
        <p:spPr>
          <a:xfrm>
            <a:off x="1037082" y="1545986"/>
            <a:ext cx="48401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Define the terms </a:t>
            </a:r>
            <a:r>
              <a:rPr lang="en-GB" sz="2400" b="1" dirty="0">
                <a:solidFill>
                  <a:srgbClr val="00B0F0"/>
                </a:solidFill>
              </a:rPr>
              <a:t>radiation and radioactive contamination</a:t>
            </a:r>
          </a:p>
          <a:p>
            <a:br>
              <a:rPr lang="en-GB" sz="2400" dirty="0"/>
            </a:br>
            <a:r>
              <a:rPr lang="en-GB" sz="2400" dirty="0"/>
              <a:t>Compare the </a:t>
            </a:r>
            <a:r>
              <a:rPr lang="en-GB" sz="2400" b="1" dirty="0">
                <a:solidFill>
                  <a:srgbClr val="00B0F0"/>
                </a:solidFill>
              </a:rPr>
              <a:t>hazards</a:t>
            </a:r>
            <a:r>
              <a:rPr lang="en-GB" sz="2400" dirty="0"/>
              <a:t> associated with radiation and contamination</a:t>
            </a:r>
          </a:p>
          <a:p>
            <a:br>
              <a:rPr lang="en-GB" sz="2400" dirty="0"/>
            </a:br>
            <a:r>
              <a:rPr lang="en-GB" sz="2400" dirty="0"/>
              <a:t>Explain the </a:t>
            </a:r>
            <a:r>
              <a:rPr lang="en-GB" sz="2400" b="1" dirty="0">
                <a:solidFill>
                  <a:srgbClr val="00B0F0"/>
                </a:solidFill>
              </a:rPr>
              <a:t>precautions</a:t>
            </a:r>
            <a:r>
              <a:rPr lang="en-GB" sz="2400" dirty="0"/>
              <a:t> to take against radioactive hazards</a:t>
            </a:r>
          </a:p>
          <a:p>
            <a:br>
              <a:rPr lang="en-GB" sz="2400" dirty="0"/>
            </a:br>
            <a:r>
              <a:rPr lang="en-GB" sz="2400" dirty="0"/>
              <a:t>Discuss why it is important for the findings of studies into the effects of radiation on humans to be published by scientists and </a:t>
            </a:r>
            <a:r>
              <a:rPr lang="en-GB" sz="2400" b="1" dirty="0">
                <a:solidFill>
                  <a:srgbClr val="00B0F0"/>
                </a:solidFill>
              </a:rPr>
              <a:t>peer reviewed</a:t>
            </a:r>
          </a:p>
          <a:p>
            <a:br>
              <a:rPr lang="en-GB" sz="2400" dirty="0"/>
            </a:br>
            <a:br>
              <a:rPr lang="en-GB" sz="2400" dirty="0"/>
            </a:br>
            <a:endParaRPr lang="en-GB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DDBEE8-B171-8644-A759-739576D82E7E}"/>
              </a:ext>
            </a:extLst>
          </p:cNvPr>
          <p:cNvSpPr/>
          <p:nvPr/>
        </p:nvSpPr>
        <p:spPr>
          <a:xfrm>
            <a:off x="1037082" y="778307"/>
            <a:ext cx="4768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Hazards of radiation</a:t>
            </a:r>
          </a:p>
        </p:txBody>
      </p:sp>
      <p:pic>
        <p:nvPicPr>
          <p:cNvPr id="2" name="Picture 1" descr="A picture containing indoor&#10;&#10;Description automatically generated">
            <a:extLst>
              <a:ext uri="{FF2B5EF4-FFF2-40B4-BE49-F238E27FC236}">
                <a16:creationId xmlns:a16="http://schemas.microsoft.com/office/drawing/2014/main" id="{24CF3D9E-F564-777A-E1AD-B4582CA10B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89" r="27979"/>
          <a:stretch/>
        </p:blipFill>
        <p:spPr>
          <a:xfrm>
            <a:off x="6157785" y="1"/>
            <a:ext cx="602886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87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08F1034-8EE9-9B4F-A108-7C110F240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561" y="6540500"/>
            <a:ext cx="2171700" cy="317500"/>
          </a:xfrm>
          <a:prstGeom prst="rect">
            <a:avLst/>
          </a:prstGeom>
        </p:spPr>
      </p:pic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2E1EDD7A-F89E-72E7-562B-9AD1752837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301"/>
          <a:stretch/>
        </p:blipFill>
        <p:spPr>
          <a:xfrm>
            <a:off x="1728060" y="240796"/>
            <a:ext cx="9136251" cy="637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15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AKE ACTION: Why is Queensland fast tracking a blanket approval for  irradiation of all fruit and vegetables? - Friends of the Earth Australia">
            <a:extLst>
              <a:ext uri="{FF2B5EF4-FFF2-40B4-BE49-F238E27FC236}">
                <a16:creationId xmlns:a16="http://schemas.microsoft.com/office/drawing/2014/main" id="{8CF32703-2ABF-4D4E-8612-C1AE35E4C7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8"/>
          <a:stretch/>
        </p:blipFill>
        <p:spPr bwMode="auto">
          <a:xfrm>
            <a:off x="-1" y="-1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B41CFD-550B-A74E-B63C-3606BFAE6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561" y="6540500"/>
            <a:ext cx="21717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59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How to Choose the Best Medical Device Sterilization Method - Xtalks">
            <a:extLst>
              <a:ext uri="{FF2B5EF4-FFF2-40B4-BE49-F238E27FC236}">
                <a16:creationId xmlns:a16="http://schemas.microsoft.com/office/drawing/2014/main" id="{4FCB2B23-37A4-8A4B-B56F-5FDE5DF1B7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9" b="7869"/>
          <a:stretch/>
        </p:blipFill>
        <p:spPr bwMode="auto">
          <a:xfrm>
            <a:off x="1" y="-1"/>
            <a:ext cx="121927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02B6E6-1C69-994F-9C59-FBA35ED8D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561" y="6540500"/>
            <a:ext cx="21717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09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 descr="Syringe shortage hinders Japan&amp;#39;s virus vaccination rollout | Daily Sabah">
            <a:extLst>
              <a:ext uri="{FF2B5EF4-FFF2-40B4-BE49-F238E27FC236}">
                <a16:creationId xmlns:a16="http://schemas.microsoft.com/office/drawing/2014/main" id="{65D2484E-CF77-3744-89E0-3C36B78BDE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8" b="23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AC45B3-8984-AF4E-95C4-B6A1D64E4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48" y="6540500"/>
            <a:ext cx="21717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85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 descr="Jeringas y Agujas - Page 4">
            <a:extLst>
              <a:ext uri="{FF2B5EF4-FFF2-40B4-BE49-F238E27FC236}">
                <a16:creationId xmlns:a16="http://schemas.microsoft.com/office/drawing/2014/main" id="{0650BF9C-62A0-9E4D-BE5C-D474FCD09D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F3FCFFF-703F-EB4F-B136-45BB3A618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48" y="6540500"/>
            <a:ext cx="21717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85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194" name="Picture 2" descr="8 Radioactive Jobs and Their Cancer Risks - Everyday Health">
            <a:extLst>
              <a:ext uri="{FF2B5EF4-FFF2-40B4-BE49-F238E27FC236}">
                <a16:creationId xmlns:a16="http://schemas.microsoft.com/office/drawing/2014/main" id="{977661EE-B994-8643-933F-6F78F0A51B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828442-5A3A-5740-9A07-C5A3A6351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561" y="6540500"/>
            <a:ext cx="21717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88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3151</TotalTime>
  <Words>112</Words>
  <Application>Microsoft Macintosh PowerPoint</Application>
  <PresentationFormat>Widescreen</PresentationFormat>
  <Paragraphs>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CordiaUPC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Mintey</dc:creator>
  <cp:lastModifiedBy>Sarah Mintey</cp:lastModifiedBy>
  <cp:revision>196</cp:revision>
  <dcterms:created xsi:type="dcterms:W3CDTF">2021-05-21T15:41:32Z</dcterms:created>
  <dcterms:modified xsi:type="dcterms:W3CDTF">2022-08-24T10:02:11Z</dcterms:modified>
</cp:coreProperties>
</file>