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92" y="204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88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7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4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0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CF133-00DB-4F22-ADEE-CFE7D7D98AFA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E524-CD82-4C61-92AC-A216698DE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2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5783DB-B0E9-7DD0-E50E-A68F501588F7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47B271-7B85-D141-BB30-FCBDA33629D1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B67939-28C4-34C1-B45C-0B10830C34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BA66D-C6C7-6CE4-DAB3-C42721D7D4AC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562D6E-63DE-0760-C749-E217707B6B36}"/>
              </a:ext>
            </a:extLst>
          </p:cNvPr>
          <p:cNvSpPr txBox="1"/>
          <p:nvPr/>
        </p:nvSpPr>
        <p:spPr>
          <a:xfrm>
            <a:off x="1013042" y="-12645"/>
            <a:ext cx="434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why plants are important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ounded Rectangle 87">
            <a:extLst>
              <a:ext uri="{FF2B5EF4-FFF2-40B4-BE49-F238E27FC236}">
                <a16:creationId xmlns:a16="http://schemas.microsoft.com/office/drawing/2014/main" id="{36CD16F1-2E20-029A-B30F-949441412BDF}"/>
              </a:ext>
            </a:extLst>
          </p:cNvPr>
          <p:cNvSpPr/>
          <p:nvPr/>
        </p:nvSpPr>
        <p:spPr>
          <a:xfrm>
            <a:off x="185738" y="1319916"/>
            <a:ext cx="6464893" cy="6058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2" name="Google Shape;88;p1" descr="Logo  Description automatically generated">
            <a:extLst>
              <a:ext uri="{FF2B5EF4-FFF2-40B4-BE49-F238E27FC236}">
                <a16:creationId xmlns:a16="http://schemas.microsoft.com/office/drawing/2014/main" id="{C25FA331-B7D5-1358-2133-C5E9852BD65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E5C2C92-0999-CF81-5D15-5CB9DFFB9E04}"/>
              </a:ext>
            </a:extLst>
          </p:cNvPr>
          <p:cNvSpPr txBox="1"/>
          <p:nvPr/>
        </p:nvSpPr>
        <p:spPr>
          <a:xfrm>
            <a:off x="185737" y="1392016"/>
            <a:ext cx="64648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For each of the categories below, outline the role of plants and explain why they are important. Include at least one specific example in each category.</a:t>
            </a:r>
            <a:endParaRPr lang="en-GB" sz="120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3679C90-9C7A-4A5E-7606-A28DC8F75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81492"/>
              </p:ext>
            </p:extLst>
          </p:nvPr>
        </p:nvGraphicFramePr>
        <p:xfrm>
          <a:off x="168530" y="2126495"/>
          <a:ext cx="6482100" cy="65837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241050">
                  <a:extLst>
                    <a:ext uri="{9D8B030D-6E8A-4147-A177-3AD203B41FA5}">
                      <a16:colId xmlns:a16="http://schemas.microsoft.com/office/drawing/2014/main" val="3647614174"/>
                    </a:ext>
                  </a:extLst>
                </a:gridCol>
                <a:gridCol w="3241050">
                  <a:extLst>
                    <a:ext uri="{9D8B030D-6E8A-4147-A177-3AD203B41FA5}">
                      <a16:colId xmlns:a16="http://schemas.microsoft.com/office/drawing/2014/main" val="3121200733"/>
                    </a:ext>
                  </a:extLst>
                </a:gridCol>
              </a:tblGrid>
              <a:tr h="3013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Ecosystems - including food chains</a:t>
                      </a: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Atmosphere 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72916"/>
                  </a:ext>
                </a:extLst>
              </a:tr>
              <a:tr h="28852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Materials 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Medical &amp; Scientific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37809"/>
                  </a:ext>
                </a:extLst>
              </a:tr>
            </a:tbl>
          </a:graphicData>
        </a:graphic>
      </p:graphicFrame>
      <p:sp>
        <p:nvSpPr>
          <p:cNvPr id="20" name="Google Shape;90;p1">
            <a:extLst>
              <a:ext uri="{FF2B5EF4-FFF2-40B4-BE49-F238E27FC236}">
                <a16:creationId xmlns:a16="http://schemas.microsoft.com/office/drawing/2014/main" id="{2C5C987E-8218-873B-C3CB-90DBB71E79B8}"/>
              </a:ext>
            </a:extLst>
          </p:cNvPr>
          <p:cNvSpPr/>
          <p:nvPr/>
        </p:nvSpPr>
        <p:spPr>
          <a:xfrm>
            <a:off x="185736" y="8724239"/>
            <a:ext cx="64648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Challenge: Describe how your life would be different without plants.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1" name="Rounded Rectangle 87">
            <a:extLst>
              <a:ext uri="{FF2B5EF4-FFF2-40B4-BE49-F238E27FC236}">
                <a16:creationId xmlns:a16="http://schemas.microsoft.com/office/drawing/2014/main" id="{A6E16CA1-CA34-FB65-BC90-E0F90F1AA020}"/>
              </a:ext>
            </a:extLst>
          </p:cNvPr>
          <p:cNvSpPr/>
          <p:nvPr/>
        </p:nvSpPr>
        <p:spPr>
          <a:xfrm>
            <a:off x="168530" y="2059900"/>
            <a:ext cx="6464893" cy="738128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684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67891-E124-822D-619C-C5CC8D2E7B63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9E5B8-5886-E743-772C-CA5FE4F08DC2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D60528-09BA-7456-04C8-0DB50CDE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05F66E-3EAA-3E3D-3212-1C3AB0993C39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769FD2-A8F5-16AB-59EC-19CB248ED5A5}"/>
              </a:ext>
            </a:extLst>
          </p:cNvPr>
          <p:cNvSpPr txBox="1"/>
          <p:nvPr/>
        </p:nvSpPr>
        <p:spPr>
          <a:xfrm>
            <a:off x="1013042" y="-12645"/>
            <a:ext cx="434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why plants are important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Google Shape;88;p1" descr="Logo  Description automatically generated">
            <a:extLst>
              <a:ext uri="{FF2B5EF4-FFF2-40B4-BE49-F238E27FC236}">
                <a16:creationId xmlns:a16="http://schemas.microsoft.com/office/drawing/2014/main" id="{AF57ED21-F7C1-716C-5995-2A9F6574A2B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FAE4D9E-AF1E-43E7-8FAD-912A8F4EE3C5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52FA7D-A464-A35E-6083-9303C5F42BE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CC6DE45-EEDC-F757-B1A6-34FDCE3A9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B78190A-CB79-5545-09F7-E76D355136F9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73D058-DC79-678F-205B-A4C4E6C91387}"/>
              </a:ext>
            </a:extLst>
          </p:cNvPr>
          <p:cNvSpPr txBox="1"/>
          <p:nvPr/>
        </p:nvSpPr>
        <p:spPr>
          <a:xfrm>
            <a:off x="1013042" y="-12645"/>
            <a:ext cx="434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why plants are important</a:t>
            </a:r>
          </a:p>
          <a:p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                                                                   ANSWERS 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ounded Rectangle 87">
            <a:extLst>
              <a:ext uri="{FF2B5EF4-FFF2-40B4-BE49-F238E27FC236}">
                <a16:creationId xmlns:a16="http://schemas.microsoft.com/office/drawing/2014/main" id="{163DCEDC-7339-77D7-8416-9D40E2054273}"/>
              </a:ext>
            </a:extLst>
          </p:cNvPr>
          <p:cNvSpPr/>
          <p:nvPr/>
        </p:nvSpPr>
        <p:spPr>
          <a:xfrm>
            <a:off x="185738" y="1319916"/>
            <a:ext cx="6464893" cy="6058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8" name="Google Shape;88;p1" descr="Logo  Description automatically generated">
            <a:extLst>
              <a:ext uri="{FF2B5EF4-FFF2-40B4-BE49-F238E27FC236}">
                <a16:creationId xmlns:a16="http://schemas.microsoft.com/office/drawing/2014/main" id="{981F8E97-88F9-DB5E-D41B-18C94972810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0A9C523-4052-16A0-6510-89FF0418D8EA}"/>
              </a:ext>
            </a:extLst>
          </p:cNvPr>
          <p:cNvSpPr txBox="1"/>
          <p:nvPr/>
        </p:nvSpPr>
        <p:spPr>
          <a:xfrm>
            <a:off x="185737" y="1392016"/>
            <a:ext cx="64648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For each of the categories below, outline the role of plants and explain why they are important. Include at least one specific example in each category.</a:t>
            </a:r>
            <a:endParaRPr lang="en-GB" sz="120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2D9AC9D-3599-A879-040C-25A38EE7A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182984"/>
              </p:ext>
            </p:extLst>
          </p:nvPr>
        </p:nvGraphicFramePr>
        <p:xfrm>
          <a:off x="168530" y="2126495"/>
          <a:ext cx="6482100" cy="65837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241050">
                  <a:extLst>
                    <a:ext uri="{9D8B030D-6E8A-4147-A177-3AD203B41FA5}">
                      <a16:colId xmlns:a16="http://schemas.microsoft.com/office/drawing/2014/main" val="3647614174"/>
                    </a:ext>
                  </a:extLst>
                </a:gridCol>
                <a:gridCol w="3241050">
                  <a:extLst>
                    <a:ext uri="{9D8B030D-6E8A-4147-A177-3AD203B41FA5}">
                      <a16:colId xmlns:a16="http://schemas.microsoft.com/office/drawing/2014/main" val="3121200733"/>
                    </a:ext>
                  </a:extLst>
                </a:gridCol>
              </a:tblGrid>
              <a:tr h="3013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Ecosystems - including food chains</a:t>
                      </a: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Atmosphere 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72916"/>
                  </a:ext>
                </a:extLst>
              </a:tr>
              <a:tr h="28852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Materials 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Medical &amp; Scientific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7E8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GB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37809"/>
                  </a:ext>
                </a:extLst>
              </a:tr>
            </a:tbl>
          </a:graphicData>
        </a:graphic>
      </p:graphicFrame>
      <p:sp>
        <p:nvSpPr>
          <p:cNvPr id="21" name="Google Shape;90;p1">
            <a:extLst>
              <a:ext uri="{FF2B5EF4-FFF2-40B4-BE49-F238E27FC236}">
                <a16:creationId xmlns:a16="http://schemas.microsoft.com/office/drawing/2014/main" id="{911CE25F-FC95-3D00-19EB-474E68179C8D}"/>
              </a:ext>
            </a:extLst>
          </p:cNvPr>
          <p:cNvSpPr/>
          <p:nvPr/>
        </p:nvSpPr>
        <p:spPr>
          <a:xfrm>
            <a:off x="185736" y="8724239"/>
            <a:ext cx="64648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Challenge: Describe how your life would be different without plants.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9653BB-67B3-7F80-219D-BBDB9E78D040}"/>
              </a:ext>
            </a:extLst>
          </p:cNvPr>
          <p:cNvSpPr txBox="1"/>
          <p:nvPr/>
        </p:nvSpPr>
        <p:spPr>
          <a:xfrm>
            <a:off x="166316" y="2275344"/>
            <a:ext cx="32432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are the first organism in food chains; they provide the energy (harnessed from the sun) for the consumers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can be food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can be a habitat for other animals, </a:t>
            </a:r>
            <a:r>
              <a:rPr lang="en-GB" sz="1200" u="none" strike="noStrike" cap="none" dirty="0" err="1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e.g</a:t>
            </a: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oak trees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Underwater plants release oxygen that allow fish and other water organisms to survive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drive the water cycle through transpiration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reduce the risk of flooding or landslides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2F4C78-FC2C-C8E8-8861-BE66B9A359F7}"/>
              </a:ext>
            </a:extLst>
          </p:cNvPr>
          <p:cNvSpPr txBox="1"/>
          <p:nvPr/>
        </p:nvSpPr>
        <p:spPr>
          <a:xfrm>
            <a:off x="3465513" y="2310354"/>
            <a:ext cx="31851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were responsible for the change in the Earth’s atmosphere millions of years ago that led to animals evolving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take in carbon dioxide and release oxygen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can be used beside busy roads or around schools to help remove excess carbon dioxide from the air, cleaning it up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ED1C5E-0010-30E9-A0CD-8B21ACCFADA5}"/>
              </a:ext>
            </a:extLst>
          </p:cNvPr>
          <p:cNvSpPr txBox="1"/>
          <p:nvPr/>
        </p:nvSpPr>
        <p:spPr>
          <a:xfrm>
            <a:off x="166316" y="5862703"/>
            <a:ext cx="324326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Plants can be used as building materials, </a:t>
            </a:r>
            <a:r>
              <a:rPr lang="en-GB" sz="1200" u="none" strike="noStrike" cap="none" dirty="0" err="1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e.g</a:t>
            </a: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wood for houses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Plant material can be used to make things, </a:t>
            </a:r>
            <a:r>
              <a:rPr lang="en-GB" sz="1200" u="none" strike="noStrike" cap="none" dirty="0" err="1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e.g</a:t>
            </a: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reeds for basket weaving, cotton plants provide us with fibres to make clothes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-Wood can be burnt for heating or cooking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Paper is made from wood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Flowers make dyes used in producing jeans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1AD47A-EAA7-3026-EA55-14E5EFB2FA23}"/>
              </a:ext>
            </a:extLst>
          </p:cNvPr>
          <p:cNvSpPr txBox="1"/>
          <p:nvPr/>
        </p:nvSpPr>
        <p:spPr>
          <a:xfrm>
            <a:off x="3465513" y="5862703"/>
            <a:ext cx="31482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It is thought that the cures for all diseases can be found in the rainforest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Willow tree bark provides us with aspirin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Poppies give us pain killing medication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E8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- Digitalis (fox gloves) provide us with heart medicine</a:t>
            </a:r>
          </a:p>
        </p:txBody>
      </p:sp>
      <p:sp>
        <p:nvSpPr>
          <p:cNvPr id="30" name="Rounded Rectangle 87">
            <a:extLst>
              <a:ext uri="{FF2B5EF4-FFF2-40B4-BE49-F238E27FC236}">
                <a16:creationId xmlns:a16="http://schemas.microsoft.com/office/drawing/2014/main" id="{F08EB854-D32B-AEA7-B89A-BBE2CFCCC193}"/>
              </a:ext>
            </a:extLst>
          </p:cNvPr>
          <p:cNvSpPr/>
          <p:nvPr/>
        </p:nvSpPr>
        <p:spPr>
          <a:xfrm>
            <a:off x="168530" y="2059900"/>
            <a:ext cx="6464893" cy="738128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3357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1196</TotalTime>
  <Words>394</Words>
  <Application>Microsoft Office PowerPoint</Application>
  <PresentationFormat>A4 Paper (210x297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2</cp:revision>
  <dcterms:created xsi:type="dcterms:W3CDTF">2023-06-06T15:13:54Z</dcterms:created>
  <dcterms:modified xsi:type="dcterms:W3CDTF">2023-06-07T11:10:29Z</dcterms:modified>
</cp:coreProperties>
</file>