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40" d="100"/>
          <a:sy n="140" d="100"/>
        </p:scale>
        <p:origin x="1784" y="-35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7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1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5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6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0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51A75-DB3D-46BF-A539-A765D51289E1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1B28-2D8E-4848-8054-DC42DD8EC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://www.flickr.com/photos/paulslab/7128469933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commons.wikimedia.org/wiki/File:Sculpture_bronze_texture.jpg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://www.photos-public-domain.com/2012/08/12/gold-microfiber-cloth-fabric-texture/" TargetMode="External"/><Relationship Id="rId5" Type="http://schemas.openxmlformats.org/officeDocument/2006/relationships/hyperlink" Target="http://donnamarie113.deviantart.com/art/COPPER-Light-6015-197787684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ambersstock.deviantart.com/art/Metallic-Silver-1239549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9369E7-534B-DF79-B11D-F1D07337D2CE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FD28D-401C-7862-B3FA-1D69A76BAD0C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C4F11-13B5-14A0-92F3-3B4EC75E6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69931-418C-EF0F-38F9-26A577A97496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the properties of magnets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6ED9C-6EB8-1F84-E0C8-81BDB7B134A9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KS3-23-03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B114C023-F9A8-1281-7CCC-35AF4D83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AA4306-F839-4B47-B6C1-7F2B42F3AADC}"/>
              </a:ext>
            </a:extLst>
          </p:cNvPr>
          <p:cNvSpPr txBox="1"/>
          <p:nvPr/>
        </p:nvSpPr>
        <p:spPr>
          <a:xfrm>
            <a:off x="175301" y="1472699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Magnetic games 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5D230D-76EC-3221-20AC-8A7ABE8F6A59}"/>
              </a:ext>
            </a:extLst>
          </p:cNvPr>
          <p:cNvSpPr/>
          <p:nvPr/>
        </p:nvSpPr>
        <p:spPr>
          <a:xfrm>
            <a:off x="175300" y="1442171"/>
            <a:ext cx="6507397" cy="35487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EF98E-4DEA-5FF0-8C5B-4573ECE855E0}"/>
              </a:ext>
            </a:extLst>
          </p:cNvPr>
          <p:cNvSpPr txBox="1"/>
          <p:nvPr/>
        </p:nvSpPr>
        <p:spPr>
          <a:xfrm>
            <a:off x="117563" y="1937187"/>
            <a:ext cx="6503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going to </a:t>
            </a: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and build a magnetic board game.</a:t>
            </a: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must: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magnetism effectively to enhance the game.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fun! Nobody likes boring board games!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a 5-10 minute play-time.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board game will be rated!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9F83559-5641-7E9D-19EF-29F22754E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34462"/>
              </p:ext>
            </p:extLst>
          </p:nvPr>
        </p:nvGraphicFramePr>
        <p:xfrm>
          <a:off x="179526" y="3277653"/>
          <a:ext cx="6503171" cy="4759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518">
                  <a:extLst>
                    <a:ext uri="{9D8B030D-6E8A-4147-A177-3AD203B41FA5}">
                      <a16:colId xmlns:a16="http://schemas.microsoft.com/office/drawing/2014/main" val="1779784262"/>
                    </a:ext>
                  </a:extLst>
                </a:gridCol>
                <a:gridCol w="5797653">
                  <a:extLst>
                    <a:ext uri="{9D8B030D-6E8A-4147-A177-3AD203B41FA5}">
                      <a16:colId xmlns:a16="http://schemas.microsoft.com/office/drawing/2014/main" val="623022359"/>
                    </a:ext>
                  </a:extLst>
                </a:gridCol>
              </a:tblGrid>
              <a:tr h="30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Level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Success criteria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617519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Copper</a:t>
                      </a:r>
                    </a:p>
                  </a:txBody>
                  <a:tcPr marL="87085" marR="87085" marT="34957" marB="34957" vert="vert270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837473B0-CC2E-450A-ABE3-18F120FF3D39}">
                            <a1611:picAttrSrcUrl xmlns:a1611="http://schemas.microsoft.com/office/drawing/2016/11/main" r:i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Design a board game that features a magnet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Write a basic set of rules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Give a brief description of the game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2683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Bronze</a:t>
                      </a:r>
                    </a:p>
                  </a:txBody>
                  <a:tcPr marL="87085" marR="87085" marT="34957" marB="34957" vert="vert270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837473B0-CC2E-450A-ABE3-18F120FF3D39}">
                            <a1611:picAttrSrcUrl xmlns:a1611="http://schemas.microsoft.com/office/drawing/2016/11/main" r:i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Design a board game that uses a magnet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Write a clear set of rules and brief description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Describe how the magnet is used in the game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00896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</a:t>
                      </a:r>
                    </a:p>
                  </a:txBody>
                  <a:tcPr marL="87085" marR="87085" marT="34957" marB="34957" vert="vert270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837473B0-CC2E-450A-ABE3-18F120FF3D39}">
                            <a1611:picAttrSrcUrl xmlns:a1611="http://schemas.microsoft.com/office/drawing/2016/11/main" r:i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Design a board game that needs a magnet to be played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Write clear rules and a detailed description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Describe how the magnet is used and why they used it in this way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26828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</a:t>
                      </a:r>
                    </a:p>
                  </a:txBody>
                  <a:tcPr marL="87085" marR="87085" marT="34957" marB="34957" vert="vert270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837473B0-CC2E-450A-ABE3-18F120FF3D39}">
                            <a1611:picAttrSrcUrl xmlns:a1611="http://schemas.microsoft.com/office/drawing/2016/11/main" r:i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Design a board game that needs a magnet and other magnetic materials to be played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Write clear rules and a detailed description of the game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Explain how the magnet is used and why it is important that it is used in this way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68962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Bismuth </a:t>
                      </a:r>
                    </a:p>
                  </a:txBody>
                  <a:tcPr marL="87085" marR="87085" marT="34957" marB="34957" vert="vert270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837473B0-CC2E-450A-ABE3-18F120FF3D39}">
                            <a1611:picAttrSrcUrl xmlns:a1611="http://schemas.microsoft.com/office/drawing/2016/11/main" r:i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Design a board game that needs a magnet and other magnetic materials to be played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Write clear rules and a detailed description of the game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Explain how the magnet is used and why it is important that it is used in this way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</a:endParaRPr>
                    </a:p>
                    <a:p>
                      <a:pPr marL="215900"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en-GB" sz="1200" b="0" spc="-10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77"/>
                        </a:rPr>
                        <a:t>Explain why the game works in terms of magnetic fields (with a diagram if appropriate)</a:t>
                      </a:r>
                      <a:endParaRPr lang="en-GB" sz="1200" b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5" marR="87085" marT="34957" marB="34957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99627"/>
                  </a:ext>
                </a:extLst>
              </a:tr>
            </a:tbl>
          </a:graphicData>
        </a:graphic>
      </p:graphicFrame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4764D2F1-80ED-DEDC-8806-C909CBFDBA46}"/>
              </a:ext>
            </a:extLst>
          </p:cNvPr>
          <p:cNvSpPr/>
          <p:nvPr/>
        </p:nvSpPr>
        <p:spPr>
          <a:xfrm>
            <a:off x="117563" y="8221387"/>
            <a:ext cx="6565134" cy="131949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 Ideas</a:t>
            </a:r>
          </a:p>
          <a:p>
            <a:pPr algn="ctr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magnetic football                	magnetic trap	           magnetic darts</a:t>
            </a:r>
          </a:p>
          <a:p>
            <a:pPr algn="ctr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magnetic fishing                	magnetic maze </a:t>
            </a:r>
          </a:p>
        </p:txBody>
      </p:sp>
    </p:spTree>
    <p:extLst>
      <p:ext uri="{BB962C8B-B14F-4D97-AF65-F5344CB8AC3E}">
        <p14:creationId xmlns:p14="http://schemas.microsoft.com/office/powerpoint/2010/main" val="271741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57DC3-F780-AFBC-E6A8-3B153660915F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008B-22F1-ADA7-C64B-398EF5C3B4DD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188D6-4376-D7BC-E44A-F0C145257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40C36-9AC6-D654-CC81-3FCB49FAD3C9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the properties of magnets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F0268-946D-82D5-3939-E4FCEE9E5FDA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KS3-23-03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9220036-D101-7677-32F8-FC0ADB40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1E6A74-68AF-2EA1-9633-FB63BA6C8349}"/>
              </a:ext>
            </a:extLst>
          </p:cNvPr>
          <p:cNvSpPr txBox="1"/>
          <p:nvPr/>
        </p:nvSpPr>
        <p:spPr>
          <a:xfrm>
            <a:off x="175301" y="1472699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Magnetic games 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4C059B-6015-2B49-14C2-FE5CE3E41E4A}"/>
              </a:ext>
            </a:extLst>
          </p:cNvPr>
          <p:cNvSpPr/>
          <p:nvPr/>
        </p:nvSpPr>
        <p:spPr>
          <a:xfrm>
            <a:off x="175300" y="1442171"/>
            <a:ext cx="6507397" cy="35487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D3D310-61D8-0DF5-BF75-602230FD9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54621"/>
              </p:ext>
            </p:extLst>
          </p:nvPr>
        </p:nvGraphicFramePr>
        <p:xfrm>
          <a:off x="175300" y="1937188"/>
          <a:ext cx="6507397" cy="757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41">
                  <a:extLst>
                    <a:ext uri="{9D8B030D-6E8A-4147-A177-3AD203B41FA5}">
                      <a16:colId xmlns:a16="http://schemas.microsoft.com/office/drawing/2014/main" val="2702204689"/>
                    </a:ext>
                  </a:extLst>
                </a:gridCol>
                <a:gridCol w="178303">
                  <a:extLst>
                    <a:ext uri="{9D8B030D-6E8A-4147-A177-3AD203B41FA5}">
                      <a16:colId xmlns:a16="http://schemas.microsoft.com/office/drawing/2014/main" val="3614158057"/>
                    </a:ext>
                  </a:extLst>
                </a:gridCol>
                <a:gridCol w="1289463">
                  <a:extLst>
                    <a:ext uri="{9D8B030D-6E8A-4147-A177-3AD203B41FA5}">
                      <a16:colId xmlns:a16="http://schemas.microsoft.com/office/drawing/2014/main" val="2363674877"/>
                    </a:ext>
                  </a:extLst>
                </a:gridCol>
                <a:gridCol w="644732">
                  <a:extLst>
                    <a:ext uri="{9D8B030D-6E8A-4147-A177-3AD203B41FA5}">
                      <a16:colId xmlns:a16="http://schemas.microsoft.com/office/drawing/2014/main" val="3893975361"/>
                    </a:ext>
                  </a:extLst>
                </a:gridCol>
                <a:gridCol w="644732">
                  <a:extLst>
                    <a:ext uri="{9D8B030D-6E8A-4147-A177-3AD203B41FA5}">
                      <a16:colId xmlns:a16="http://schemas.microsoft.com/office/drawing/2014/main" val="1852454934"/>
                    </a:ext>
                  </a:extLst>
                </a:gridCol>
                <a:gridCol w="1289463">
                  <a:extLst>
                    <a:ext uri="{9D8B030D-6E8A-4147-A177-3AD203B41FA5}">
                      <a16:colId xmlns:a16="http://schemas.microsoft.com/office/drawing/2014/main" val="2173848113"/>
                    </a:ext>
                  </a:extLst>
                </a:gridCol>
                <a:gridCol w="1289463">
                  <a:extLst>
                    <a:ext uri="{9D8B030D-6E8A-4147-A177-3AD203B41FA5}">
                      <a16:colId xmlns:a16="http://schemas.microsoft.com/office/drawing/2014/main" val="2376024579"/>
                    </a:ext>
                  </a:extLst>
                </a:gridCol>
              </a:tblGrid>
              <a:tr h="289446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Game name: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69429"/>
                  </a:ext>
                </a:extLst>
              </a:tr>
              <a:tr h="445302">
                <a:tc gridSpan="4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Game Description: </a:t>
                      </a:r>
                    </a:p>
                    <a:p>
                      <a:r>
                        <a:rPr lang="en-GB" sz="1200" b="0" i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makes it fun to play?</a:t>
                      </a:r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Game rules</a:t>
                      </a:r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86265"/>
                  </a:ext>
                </a:extLst>
              </a:tr>
              <a:tr h="2048390">
                <a:tc gridSpan="4">
                  <a:txBody>
                    <a:bodyPr/>
                    <a:lstStyle/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95926"/>
                  </a:ext>
                </a:extLst>
              </a:tr>
              <a:tr h="267181">
                <a:tc gridSpan="4"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have you used magnets?</a:t>
                      </a:r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Times New Roman" panose="02020603050405020304" pitchFamily="18" charset="0"/>
                        </a:rPr>
                        <a:t>Why have you used magnets in this way?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46975"/>
                  </a:ext>
                </a:extLst>
              </a:tr>
              <a:tr h="1870269">
                <a:tc gridSpan="4">
                  <a:txBody>
                    <a:bodyPr/>
                    <a:lstStyle/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70931"/>
                  </a:ext>
                </a:extLst>
              </a:tr>
              <a:tr h="267181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Level Awarded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49886"/>
                  </a:ext>
                </a:extLst>
              </a:tr>
              <a:tr h="26718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Copper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Bronze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Silver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16ADBF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Gold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Bismuth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492369"/>
                  </a:ext>
                </a:extLst>
              </a:tr>
              <a:tr h="267181">
                <a:tc gridSpan="7"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Why you were awarded this level.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44120"/>
                  </a:ext>
                </a:extLst>
              </a:tr>
              <a:tr h="1705370">
                <a:tc gridSpan="7"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l"/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l"/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l"/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l"/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45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331</Words>
  <Application>Microsoft Macintosh PowerPoint</Application>
  <PresentationFormat>A4 Paper (210x297 mm)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2023-07-06T09:39:19Z</dcterms:created>
  <dcterms:modified xsi:type="dcterms:W3CDTF">2023-09-02T09:51:54Z</dcterms:modified>
</cp:coreProperties>
</file>