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77" r:id="rId2"/>
    <p:sldId id="325" r:id="rId3"/>
    <p:sldId id="357" r:id="rId4"/>
    <p:sldId id="378" r:id="rId5"/>
    <p:sldId id="385" r:id="rId6"/>
    <p:sldId id="386" r:id="rId7"/>
    <p:sldId id="384" r:id="rId8"/>
    <p:sldId id="383" r:id="rId9"/>
    <p:sldId id="381" r:id="rId10"/>
    <p:sldId id="380" r:id="rId11"/>
    <p:sldId id="345" r:id="rId12"/>
    <p:sldId id="3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99"/>
    <p:restoredTop sz="94599"/>
  </p:normalViewPr>
  <p:slideViewPr>
    <p:cSldViewPr snapToGrid="0" snapToObjects="1">
      <p:cViewPr varScale="1">
        <p:scale>
          <a:sx n="91" d="100"/>
          <a:sy n="91" d="100"/>
        </p:scale>
        <p:origin x="19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8086-93AE-384F-BAE6-8699CA804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DB1EFB-87BC-2C44-B929-5838363FC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E84F4-0681-184E-8D1E-4C1D8FAB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374D4-2C63-7B46-8C11-E1D1AF88A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C27ED-F046-234F-B78A-AF840050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3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B6C88-6772-8440-B56A-C7688354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0BD027-38D8-274C-BA7C-461667647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D44A1-CDF3-D94B-B2ED-FD649472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712E7-0B75-8243-B7C1-A18DC4E3E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B7736-DE67-EC40-AA40-C675A87E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1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162520-922E-0245-96FD-BFE07C3788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D3DEF-195F-0947-A7BC-2AD31F22E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33B6D-D51C-B848-AECA-26AB73C91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60273-CCEF-2D48-98B8-D5A6C9E29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0D2DA-1F1A-E84C-8317-349CF8DF6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7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1138B-6458-AE48-8A97-2CC5104D8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16282-ED28-804F-B3E6-10617D529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663B9-3425-D141-8668-08C0DECB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CFFF4-7972-EB45-8C91-99A2D040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2D21D-7A45-3C4B-A761-41279C2A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5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FD80-CA55-9D40-82C9-7086AD7F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0A3F3-C32F-414A-8F28-7CDF4330E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B50DD-D83B-A74C-907C-E8D65B19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3A41D-032A-9D46-A263-A3B684AC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A7DB8-5323-A040-832B-5AE290A3F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84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76F09-50C9-8540-A689-B8A618597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ABC14-8DD5-3F46-9FC3-942293319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697D-82B1-3140-B5F3-279CA59D4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CF581-448E-6F42-926F-26012625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2AC83-9CE5-4A4A-96EC-D37EC93C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794B4-7128-BC4F-A6D5-A90056696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2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24AE5-96F0-E347-BDA7-4170C897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3A494-DF80-CD48-9BA8-F5EE96996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189FD-8D50-CD40-8AA9-0F0081FF3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1A6AB-4204-B74B-A34F-75DD85D08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FD6169-77D5-3A42-881B-3EAAB1B16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7D5B61-BBBE-7F4A-A63E-097B6A0A3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6/9/21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95E33E-FC28-2644-9FB8-347615D46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A22A7-1396-A846-8C80-F865BDC2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3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8F30-C9DA-9A40-8971-DE80969C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E74589-C06A-5D43-A601-8AFA2C4E2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6/9/21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6C751-235B-664E-A4BF-647B05926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8E0EE-9572-D04E-845F-F449459D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CF61A-F889-8D42-A134-D6D2EC4C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6/9/21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E1E1D-E482-4340-93F0-53EFCAF60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1C0E7-8567-4641-83C7-E47F2E98A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5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0C98E-FBB9-064B-BD59-3C8E8832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D6F23-1E4C-3C43-A13C-FC3E9843D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7356A-6072-5447-9555-9296CF409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ED4B2-6955-BC4C-82E3-4A043711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D0B47-9331-8D4C-A6A7-AB929AF1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53B24-6FD9-E74E-AC2C-933F719CD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2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CBF9-2BE7-F445-A35F-B0AB5FE8F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3EF0A9-AA6F-B940-A952-F67A4F72A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5A038-AADB-C441-BCF0-5A5BC9EDD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2F755-D761-0949-BBCB-0B1BC5F0F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70FC-996F-854F-8D47-C2992F01BB31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8F6D5-0A4D-2D46-AC77-387BCE6A3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A554-B0CE-6041-BBDE-EE41B44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8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F0DD13-06C7-1F49-9064-767781F0E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019EB-6F2B-6D49-AAAA-27ECD5364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E2173-4395-FA46-BB47-A5C62DC36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70FC-996F-854F-8D47-C2992F01BB31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C91C-A50F-F847-A3B8-F7B8FF9B0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E7F9-E660-EB4B-8C51-7218132B6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53152-77E7-064C-9989-EED02439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0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bonfootprint.com - Life Cycle Assessment (LCA) Service &amp;amp; Tools">
            <a:extLst>
              <a:ext uri="{FF2B5EF4-FFF2-40B4-BE49-F238E27FC236}">
                <a16:creationId xmlns:a16="http://schemas.microsoft.com/office/drawing/2014/main" id="{66210C30-FDC7-F04A-BA85-91272BA11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07" y="952921"/>
            <a:ext cx="6818386" cy="495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0A33F0-3934-034D-AA23-8838FF8EC6A8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  <a:endParaRPr lang="en-US" sz="1100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6" name="Picture 6" descr="Thames Water - The UK&amp;#39;s largest water and wastewater company">
            <a:extLst>
              <a:ext uri="{FF2B5EF4-FFF2-40B4-BE49-F238E27FC236}">
                <a16:creationId xmlns:a16="http://schemas.microsoft.com/office/drawing/2014/main" id="{88756E58-19A8-164A-A322-FAF0109C7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158" y="4895557"/>
            <a:ext cx="1556761" cy="1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576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2" name="Picture 4" descr="spilled-groceries-0041 | FarmTek Blog">
            <a:extLst>
              <a:ext uri="{FF2B5EF4-FFF2-40B4-BE49-F238E27FC236}">
                <a16:creationId xmlns:a16="http://schemas.microsoft.com/office/drawing/2014/main" id="{3591FF9F-3C55-5E42-8F68-0C9993E53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 b="460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5D9B48-D7E8-DD4C-96E0-7512F4D16D17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1825255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CB8D8B-96A9-2646-BA1A-85479223DB6D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  <p:pic>
        <p:nvPicPr>
          <p:cNvPr id="2056" name="Picture 8" descr="Why won&amp;#39;t America join the war on plastic bags? - The Spectator World">
            <a:extLst>
              <a:ext uri="{FF2B5EF4-FFF2-40B4-BE49-F238E27FC236}">
                <a16:creationId xmlns:a16="http://schemas.microsoft.com/office/drawing/2014/main" id="{46E8150D-28A6-A049-94ED-6A999219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7767"/>
            <a:ext cx="6979027" cy="46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ustomized Brown Kraft Paper Bag - Buy Brown Craft Paper Bag,Kraft Paper Bag  Brown,Brown Paper Bags Kraft Product on Alibaba.com">
            <a:extLst>
              <a:ext uri="{FF2B5EF4-FFF2-40B4-BE49-F238E27FC236}">
                <a16:creationId xmlns:a16="http://schemas.microsoft.com/office/drawing/2014/main" id="{9E4580AB-A90B-EA42-91A5-576D4E3BE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743" y="818829"/>
            <a:ext cx="4958733" cy="495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574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35BF30-68FC-EE46-8EB9-18943815F33E}"/>
              </a:ext>
            </a:extLst>
          </p:cNvPr>
          <p:cNvSpPr/>
          <p:nvPr/>
        </p:nvSpPr>
        <p:spPr>
          <a:xfrm>
            <a:off x="838200" y="365125"/>
            <a:ext cx="4763947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b="1" dirty="0">
                <a:solidFill>
                  <a:srgbClr val="00B0F0"/>
                </a:solidFill>
              </a:rPr>
              <a:t>Explore life Cycle Assessments</a:t>
            </a:r>
          </a:p>
          <a:p>
            <a:endParaRPr lang="en-GB" sz="3200" b="1" dirty="0">
              <a:solidFill>
                <a:srgbClr val="00B0F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58699A-4715-0145-9E5D-DA08DD5A148F}"/>
              </a:ext>
            </a:extLst>
          </p:cNvPr>
          <p:cNvSpPr txBox="1"/>
          <p:nvPr/>
        </p:nvSpPr>
        <p:spPr>
          <a:xfrm>
            <a:off x="522946" y="2265037"/>
            <a:ext cx="443101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Describe what's meant by a lifecycle assessment. 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GB" sz="2400" dirty="0"/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Discuss the </a:t>
            </a:r>
            <a:r>
              <a:rPr lang="en-GB" sz="2400" b="1" dirty="0">
                <a:solidFill>
                  <a:srgbClr val="00B0F0"/>
                </a:solidFill>
              </a:rPr>
              <a:t>life cycle assessments </a:t>
            </a:r>
            <a:r>
              <a:rPr lang="en-GB" sz="2400" dirty="0"/>
              <a:t>for a </a:t>
            </a:r>
            <a:r>
              <a:rPr lang="en-GB" sz="2400" b="1" dirty="0">
                <a:solidFill>
                  <a:srgbClr val="00B0F0"/>
                </a:solidFill>
              </a:rPr>
              <a:t>plastic </a:t>
            </a:r>
            <a:r>
              <a:rPr lang="en-GB" sz="2400" dirty="0"/>
              <a:t>shopping bag and a </a:t>
            </a:r>
            <a:r>
              <a:rPr lang="en-GB" sz="2400" b="1" dirty="0">
                <a:solidFill>
                  <a:srgbClr val="00B0F0"/>
                </a:solidFill>
              </a:rPr>
              <a:t>paper </a:t>
            </a:r>
            <a:r>
              <a:rPr lang="en-GB" sz="2400" dirty="0"/>
              <a:t>shopping bag. 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GB" sz="2400" dirty="0"/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Describe the </a:t>
            </a:r>
            <a:r>
              <a:rPr lang="en-GB" sz="2400" b="1" dirty="0">
                <a:solidFill>
                  <a:srgbClr val="00B0F0"/>
                </a:solidFill>
              </a:rPr>
              <a:t>problems</a:t>
            </a:r>
            <a:r>
              <a:rPr lang="en-GB" sz="2400" dirty="0"/>
              <a:t> with life cycle assessments.</a:t>
            </a:r>
            <a:endParaRPr lang="en-US" sz="2400" b="1" dirty="0">
              <a:solidFill>
                <a:srgbClr val="00B0F0"/>
              </a:solidFill>
            </a:endParaRPr>
          </a:p>
        </p:txBody>
      </p:sp>
      <p:pic>
        <p:nvPicPr>
          <p:cNvPr id="3074" name="Picture 2" descr="Solving The Problem Of Plastic Bag Pollution">
            <a:extLst>
              <a:ext uri="{FF2B5EF4-FFF2-40B4-BE49-F238E27FC236}">
                <a16:creationId xmlns:a16="http://schemas.microsoft.com/office/drawing/2014/main" id="{1149DA30-A114-4A4D-8428-AB7B22965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5" t="5425" r="22069"/>
          <a:stretch/>
        </p:blipFill>
        <p:spPr bwMode="auto">
          <a:xfrm>
            <a:off x="6096000" y="-1"/>
            <a:ext cx="6096000" cy="687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2BF589-3462-E044-BBDF-2041B0AEC75F}"/>
              </a:ext>
            </a:extLst>
          </p:cNvPr>
          <p:cNvSpPr txBox="1"/>
          <p:nvPr/>
        </p:nvSpPr>
        <p:spPr>
          <a:xfrm>
            <a:off x="5007399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4121967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35BF30-68FC-EE46-8EB9-18943815F33E}"/>
              </a:ext>
            </a:extLst>
          </p:cNvPr>
          <p:cNvSpPr/>
          <p:nvPr/>
        </p:nvSpPr>
        <p:spPr>
          <a:xfrm>
            <a:off x="838200" y="365125"/>
            <a:ext cx="4763947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200" b="1" dirty="0">
                <a:solidFill>
                  <a:srgbClr val="00B0F0"/>
                </a:solidFill>
              </a:rPr>
              <a:t>Explore life Cycle Assessments</a:t>
            </a:r>
          </a:p>
          <a:p>
            <a:endParaRPr lang="en-GB" sz="3200" b="1" dirty="0">
              <a:solidFill>
                <a:srgbClr val="00B0F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58699A-4715-0145-9E5D-DA08DD5A148F}"/>
              </a:ext>
            </a:extLst>
          </p:cNvPr>
          <p:cNvSpPr txBox="1"/>
          <p:nvPr/>
        </p:nvSpPr>
        <p:spPr>
          <a:xfrm>
            <a:off x="522946" y="2265037"/>
            <a:ext cx="443101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Describe what's meant by a lifecycle assessment. 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GB" sz="2400" dirty="0"/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Discuss the </a:t>
            </a:r>
            <a:r>
              <a:rPr lang="en-GB" sz="2400" b="1" dirty="0">
                <a:solidFill>
                  <a:srgbClr val="00B0F0"/>
                </a:solidFill>
              </a:rPr>
              <a:t>life cycle assessments </a:t>
            </a:r>
            <a:r>
              <a:rPr lang="en-GB" sz="2400" dirty="0"/>
              <a:t>for a </a:t>
            </a:r>
            <a:r>
              <a:rPr lang="en-GB" sz="2400" b="1" dirty="0">
                <a:solidFill>
                  <a:srgbClr val="00B0F0"/>
                </a:solidFill>
              </a:rPr>
              <a:t>plastic </a:t>
            </a:r>
            <a:r>
              <a:rPr lang="en-GB" sz="2400" dirty="0"/>
              <a:t>shopping bag and a </a:t>
            </a:r>
            <a:r>
              <a:rPr lang="en-GB" sz="2400" b="1" dirty="0">
                <a:solidFill>
                  <a:srgbClr val="00B0F0"/>
                </a:solidFill>
              </a:rPr>
              <a:t>paper </a:t>
            </a:r>
            <a:r>
              <a:rPr lang="en-GB" sz="2400" dirty="0"/>
              <a:t>shopping bag. </a:t>
            </a:r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endParaRPr lang="en-GB" sz="2400" dirty="0"/>
          </a:p>
          <a:p>
            <a:pPr marL="342900">
              <a:lnSpc>
                <a:spcPct val="90000"/>
              </a:lnSpc>
              <a:spcAft>
                <a:spcPts val="600"/>
              </a:spcAft>
            </a:pPr>
            <a:r>
              <a:rPr lang="en-GB" sz="2400" dirty="0"/>
              <a:t>Describe the </a:t>
            </a:r>
            <a:r>
              <a:rPr lang="en-GB" sz="2400" b="1" dirty="0">
                <a:solidFill>
                  <a:srgbClr val="00B0F0"/>
                </a:solidFill>
              </a:rPr>
              <a:t>problems</a:t>
            </a:r>
            <a:r>
              <a:rPr lang="en-GB" sz="2400" dirty="0"/>
              <a:t> with life cycle assessments.</a:t>
            </a:r>
            <a:endParaRPr lang="en-US" sz="2400" b="1" dirty="0">
              <a:solidFill>
                <a:srgbClr val="00B0F0"/>
              </a:solidFill>
            </a:endParaRPr>
          </a:p>
        </p:txBody>
      </p:sp>
      <p:pic>
        <p:nvPicPr>
          <p:cNvPr id="3074" name="Picture 2" descr="Solving The Problem Of Plastic Bag Pollution">
            <a:extLst>
              <a:ext uri="{FF2B5EF4-FFF2-40B4-BE49-F238E27FC236}">
                <a16:creationId xmlns:a16="http://schemas.microsoft.com/office/drawing/2014/main" id="{1149DA30-A114-4A4D-8428-AB7B22965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5" t="5425" r="22069"/>
          <a:stretch/>
        </p:blipFill>
        <p:spPr bwMode="auto">
          <a:xfrm>
            <a:off x="6096000" y="-1"/>
            <a:ext cx="6096000" cy="687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2BF589-3462-E044-BBDF-2041B0AEC75F}"/>
              </a:ext>
            </a:extLst>
          </p:cNvPr>
          <p:cNvSpPr txBox="1"/>
          <p:nvPr/>
        </p:nvSpPr>
        <p:spPr>
          <a:xfrm>
            <a:off x="5007399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590457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How 10 Classic Toys Were Invented | Mental Floss">
            <a:extLst>
              <a:ext uri="{FF2B5EF4-FFF2-40B4-BE49-F238E27FC236}">
                <a16:creationId xmlns:a16="http://schemas.microsoft.com/office/drawing/2014/main" id="{E0A32243-91BD-DD4F-925D-AA51091F0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6" r="-3" b="18082"/>
          <a:stretch/>
        </p:blipFill>
        <p:spPr bwMode="auto"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airphone 3 review: the most ethical and repairable phone you can buy |  Smartphones | The Guardian">
            <a:extLst>
              <a:ext uri="{FF2B5EF4-FFF2-40B4-BE49-F238E27FC236}">
                <a16:creationId xmlns:a16="http://schemas.microsoft.com/office/drawing/2014/main" id="{FAF1B281-A070-7043-BD5D-63C804EF7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6" r="-3" b="14771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lassic Car Repairs | Mini Specialists | Norwich - Roger Moorhouse Car  Repairs">
            <a:extLst>
              <a:ext uri="{FF2B5EF4-FFF2-40B4-BE49-F238E27FC236}">
                <a16:creationId xmlns:a16="http://schemas.microsoft.com/office/drawing/2014/main" id="{139F2C35-55C7-CD4A-925B-3071CE969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2" b="13570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ow To Open a Can Without a Can Opener | Southern Living">
            <a:extLst>
              <a:ext uri="{FF2B5EF4-FFF2-40B4-BE49-F238E27FC236}">
                <a16:creationId xmlns:a16="http://schemas.microsoft.com/office/drawing/2014/main" id="{85E3FDCF-77F8-3C41-B209-FF69F5CC4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-3" b="-3"/>
          <a:stretch/>
        </p:blipFill>
        <p:spPr bwMode="auto"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18975D-C7B5-BB40-B6CF-B750DB8EBED2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3055557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xploding cases of Covid-19 in Chilean copper mines, claim workers&amp;#39; union —  MercoPress">
            <a:extLst>
              <a:ext uri="{FF2B5EF4-FFF2-40B4-BE49-F238E27FC236}">
                <a16:creationId xmlns:a16="http://schemas.microsoft.com/office/drawing/2014/main" id="{EF5785A7-EEC8-7F45-A402-9484FB25F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1"/>
          <a:stretch/>
        </p:blipFill>
        <p:spPr bwMode="auto">
          <a:xfrm>
            <a:off x="1" y="0"/>
            <a:ext cx="121973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1A05B8-EFC5-1846-9F1B-D53A322B2301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857838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dvanced Polymer Analysis with MALDI-TOF MS | Bruker">
            <a:extLst>
              <a:ext uri="{FF2B5EF4-FFF2-40B4-BE49-F238E27FC236}">
                <a16:creationId xmlns:a16="http://schemas.microsoft.com/office/drawing/2014/main" id="{84390A3B-B827-DE4F-A2E4-F2BFE683B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331C36-DC02-3140-BAC6-E456EADB3E93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1391021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How 10 Classic Toys Were Invented | Mental Floss">
            <a:extLst>
              <a:ext uri="{FF2B5EF4-FFF2-40B4-BE49-F238E27FC236}">
                <a16:creationId xmlns:a16="http://schemas.microsoft.com/office/drawing/2014/main" id="{33B49BFD-D466-604A-9E59-DD426424C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29B9C-406A-DB46-BF17-4E3B8AB5918C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579733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FCB8D8B-96A9-2646-BA1A-85479223DB6D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  <p:pic>
        <p:nvPicPr>
          <p:cNvPr id="2056" name="Picture 8" descr="Why won&amp;#39;t America join the war on plastic bags? - The Spectator World">
            <a:extLst>
              <a:ext uri="{FF2B5EF4-FFF2-40B4-BE49-F238E27FC236}">
                <a16:creationId xmlns:a16="http://schemas.microsoft.com/office/drawing/2014/main" id="{46E8150D-28A6-A049-94ED-6A999219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9286"/>
            <a:ext cx="6979027" cy="46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ustomized Brown Kraft Paper Bag - Buy Brown Craft Paper Bag,Kraft Paper Bag  Brown,Brown Paper Bags Kraft Product on Alibaba.com">
            <a:extLst>
              <a:ext uri="{FF2B5EF4-FFF2-40B4-BE49-F238E27FC236}">
                <a16:creationId xmlns:a16="http://schemas.microsoft.com/office/drawing/2014/main" id="{9E4580AB-A90B-EA42-91A5-576D4E3BE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743" y="1550348"/>
            <a:ext cx="4958733" cy="495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D04C8F-7C3D-7142-BE0A-9B69516693F8}"/>
              </a:ext>
            </a:extLst>
          </p:cNvPr>
          <p:cNvSpPr/>
          <p:nvPr/>
        </p:nvSpPr>
        <p:spPr>
          <a:xfrm>
            <a:off x="3048000" y="50021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400" dirty="0">
                <a:solidFill>
                  <a:srgbClr val="333333"/>
                </a:solidFill>
                <a:latin typeface="proxima-soft"/>
              </a:rPr>
              <a:t>Carry out a simple </a:t>
            </a:r>
            <a:r>
              <a:rPr lang="en-GB" sz="2400" b="1" dirty="0">
                <a:solidFill>
                  <a:srgbClr val="00B0F0"/>
                </a:solidFill>
                <a:latin typeface="proxima-soft"/>
              </a:rPr>
              <a:t>lifecycle assessment </a:t>
            </a:r>
            <a:r>
              <a:rPr lang="en-GB" sz="2400" dirty="0">
                <a:solidFill>
                  <a:srgbClr val="333333"/>
                </a:solidFill>
                <a:latin typeface="proxima-soft"/>
              </a:rPr>
              <a:t>for shopping bags made from plastic or from paper.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5766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anaged Forests Versus Unmanaged – Episode 4 | Resilient Forest">
            <a:extLst>
              <a:ext uri="{FF2B5EF4-FFF2-40B4-BE49-F238E27FC236}">
                <a16:creationId xmlns:a16="http://schemas.microsoft.com/office/drawing/2014/main" id="{1A5E0F18-FD7A-7D4A-9152-4BC239327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4"/>
          <a:stretch/>
        </p:blipFill>
        <p:spPr bwMode="auto">
          <a:xfrm>
            <a:off x="0" y="0"/>
            <a:ext cx="12188160" cy="68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bonfootprint.com - Life Cycle Assessment (LCA) Service &amp;amp; Tools">
            <a:extLst>
              <a:ext uri="{FF2B5EF4-FFF2-40B4-BE49-F238E27FC236}">
                <a16:creationId xmlns:a16="http://schemas.microsoft.com/office/drawing/2014/main" id="{66210C30-FDC7-F04A-BA85-91272BA11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07" y="952921"/>
            <a:ext cx="6818386" cy="495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0A33F0-3934-034D-AA23-8838FF8EC6A8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  <a:endParaRPr lang="en-US" sz="1100" dirty="0">
              <a:solidFill>
                <a:schemeClr val="bg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6" name="Picture 6" descr="Thames Water - The UK&amp;#39;s largest water and wastewater company">
            <a:extLst>
              <a:ext uri="{FF2B5EF4-FFF2-40B4-BE49-F238E27FC236}">
                <a16:creationId xmlns:a16="http://schemas.microsoft.com/office/drawing/2014/main" id="{88756E58-19A8-164A-A322-FAF0109C7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158" y="4895557"/>
            <a:ext cx="1556761" cy="1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405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Lignin – a natural resource with huge potential - Bioeconomy">
            <a:extLst>
              <a:ext uri="{FF2B5EF4-FFF2-40B4-BE49-F238E27FC236}">
                <a16:creationId xmlns:a16="http://schemas.microsoft.com/office/drawing/2014/main" id="{1C14AC65-5690-5842-BC08-181846413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924F93-64EF-134A-9D18-32B1E90E6892}"/>
              </a:ext>
            </a:extLst>
          </p:cNvPr>
          <p:cNvSpPr txBox="1"/>
          <p:nvPr/>
        </p:nvSpPr>
        <p:spPr>
          <a:xfrm>
            <a:off x="5226144" y="6596390"/>
            <a:ext cx="2177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Developing Experts All rights reserved © 2021</a:t>
            </a:r>
          </a:p>
        </p:txBody>
      </p:sp>
    </p:spTree>
    <p:extLst>
      <p:ext uri="{BB962C8B-B14F-4D97-AF65-F5344CB8AC3E}">
        <p14:creationId xmlns:p14="http://schemas.microsoft.com/office/powerpoint/2010/main" val="3377557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2285</TotalTime>
  <Words>172</Words>
  <Application>Microsoft Macintosh PowerPoint</Application>
  <PresentationFormat>Widescreen</PresentationFormat>
  <Paragraphs>25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CordiaUPC</vt:lpstr>
      <vt:lpstr>proxima-soft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Mintey</dc:creator>
  <cp:lastModifiedBy>Sarah Mintey</cp:lastModifiedBy>
  <cp:revision>175</cp:revision>
  <dcterms:created xsi:type="dcterms:W3CDTF">2021-05-21T15:41:32Z</dcterms:created>
  <dcterms:modified xsi:type="dcterms:W3CDTF">2021-06-09T18:32:39Z</dcterms:modified>
</cp:coreProperties>
</file>