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-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F44C66E4-59EE-4C69-B054-1EB87AB91B64}"/>
    <pc:docChg chg="modSld">
      <pc:chgData name="Lydia Lane" userId="6cfbb8fb068cc2f0" providerId="LiveId" clId="{F44C66E4-59EE-4C69-B054-1EB87AB91B64}" dt="2022-09-01T10:03:01.025" v="14" actId="20577"/>
      <pc:docMkLst>
        <pc:docMk/>
      </pc:docMkLst>
      <pc:sldChg chg="modSp mod">
        <pc:chgData name="Lydia Lane" userId="6cfbb8fb068cc2f0" providerId="LiveId" clId="{F44C66E4-59EE-4C69-B054-1EB87AB91B64}" dt="2022-09-01T10:03:01.025" v="14" actId="20577"/>
        <pc:sldMkLst>
          <pc:docMk/>
          <pc:sldMk cId="1079972526" sldId="256"/>
        </pc:sldMkLst>
        <pc:spChg chg="mod">
          <ac:chgData name="Lydia Lane" userId="6cfbb8fb068cc2f0" providerId="LiveId" clId="{F44C66E4-59EE-4C69-B054-1EB87AB91B64}" dt="2022-09-01T10:03:01.025" v="14" actId="20577"/>
          <ac:spMkLst>
            <pc:docMk/>
            <pc:sldMk cId="1079972526" sldId="256"/>
            <ac:spMk id="5" creationId="{B4856AE6-497E-94D4-0874-828A66F129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COP26W-01_01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42997" y="215435"/>
            <a:ext cx="338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Consider your eco-actions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CD8A0-6BB2-89DA-B801-E9ECEABD2463}"/>
              </a:ext>
            </a:extLst>
          </p:cNvPr>
          <p:cNvSpPr txBox="1"/>
          <p:nvPr/>
        </p:nvSpPr>
        <p:spPr>
          <a:xfrm>
            <a:off x="139701" y="1422410"/>
            <a:ext cx="654088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Considering the presentation, write down all the areas of your life that currently take the climate into consideration. Discuss this with a colleague and share your list with them.</a:t>
            </a:r>
          </a:p>
        </p:txBody>
      </p:sp>
      <p:sp>
        <p:nvSpPr>
          <p:cNvPr id="3" name="Rounded Rectangle 87">
            <a:extLst>
              <a:ext uri="{FF2B5EF4-FFF2-40B4-BE49-F238E27FC236}">
                <a16:creationId xmlns:a16="http://schemas.microsoft.com/office/drawing/2014/main" id="{5AD04CBE-ECF1-688B-17AA-EC3CB4772DAF}"/>
              </a:ext>
            </a:extLst>
          </p:cNvPr>
          <p:cNvSpPr/>
          <p:nvPr/>
        </p:nvSpPr>
        <p:spPr>
          <a:xfrm>
            <a:off x="170867" y="2101835"/>
            <a:ext cx="6478552" cy="3638565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5EA2BB-D4ED-61F9-241C-7257E972A858}"/>
              </a:ext>
            </a:extLst>
          </p:cNvPr>
          <p:cNvSpPr txBox="1"/>
          <p:nvPr/>
        </p:nvSpPr>
        <p:spPr>
          <a:xfrm>
            <a:off x="108534" y="5806965"/>
            <a:ext cx="654088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Reflect on what else could be done and what else is achievable.</a:t>
            </a:r>
          </a:p>
        </p:txBody>
      </p:sp>
      <p:sp>
        <p:nvSpPr>
          <p:cNvPr id="14" name="Rounded Rectangle 87">
            <a:extLst>
              <a:ext uri="{FF2B5EF4-FFF2-40B4-BE49-F238E27FC236}">
                <a16:creationId xmlns:a16="http://schemas.microsoft.com/office/drawing/2014/main" id="{65FBB71A-B694-2F04-436B-096546D3D42B}"/>
              </a:ext>
            </a:extLst>
          </p:cNvPr>
          <p:cNvSpPr/>
          <p:nvPr/>
        </p:nvSpPr>
        <p:spPr>
          <a:xfrm>
            <a:off x="170867" y="6150529"/>
            <a:ext cx="6478552" cy="3109127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61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2</cp:revision>
  <dcterms:created xsi:type="dcterms:W3CDTF">2022-08-23T08:26:28Z</dcterms:created>
  <dcterms:modified xsi:type="dcterms:W3CDTF">2022-09-01T10:03:07Z</dcterms:modified>
</cp:coreProperties>
</file>