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62"/>
    <p:restoredTop sz="95859"/>
  </p:normalViewPr>
  <p:slideViewPr>
    <p:cSldViewPr snapToGrid="0" snapToObjects="1">
      <p:cViewPr varScale="1">
        <p:scale>
          <a:sx n="75" d="100"/>
          <a:sy n="75" d="100"/>
        </p:scale>
        <p:origin x="2360" y="1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9B15D316-DA6D-284E-A458-A44DD1407708}" type="datetimeFigureOut">
              <a:rPr lang="en-US" smtClean="0"/>
              <a:t>12/26/21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A3F580-7675-4375-93EA-6122950754F1}"/>
              </a:ext>
            </a:extLst>
          </p:cNvPr>
          <p:cNvSpPr/>
          <p:nvPr userDrawn="1"/>
        </p:nvSpPr>
        <p:spPr>
          <a:xfrm>
            <a:off x="1339906" y="9555021"/>
            <a:ext cx="4178191" cy="24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 Experts Ltd. © 2022</a:t>
            </a: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2273E983-0D0A-418C-9304-523EA753EE7B}"/>
              </a:ext>
            </a:extLst>
          </p:cNvPr>
          <p:cNvSpPr/>
          <p:nvPr userDrawn="1"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Resource Handout: S01.01.03.Handout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CC925AE-05CF-40D1-AEDC-E137E2079254}"/>
              </a:ext>
            </a:extLst>
          </p:cNvPr>
          <p:cNvGrpSpPr/>
          <p:nvPr userDrawn="1"/>
        </p:nvGrpSpPr>
        <p:grpSpPr>
          <a:xfrm>
            <a:off x="311820" y="635133"/>
            <a:ext cx="6234360" cy="652228"/>
            <a:chOff x="424571" y="673233"/>
            <a:chExt cx="6234360" cy="652228"/>
          </a:xfrm>
        </p:grpSpPr>
        <p:sp>
          <p:nvSpPr>
            <p:cNvPr id="9" name="Rounded Rectangular Callout 10">
              <a:extLst>
                <a:ext uri="{FF2B5EF4-FFF2-40B4-BE49-F238E27FC236}">
                  <a16:creationId xmlns:a16="http://schemas.microsoft.com/office/drawing/2014/main" id="{8F5CB801-E475-43D8-9B17-B221695F1E82}"/>
                </a:ext>
              </a:extLst>
            </p:cNvPr>
            <p:cNvSpPr/>
            <p:nvPr userDrawn="1"/>
          </p:nvSpPr>
          <p:spPr>
            <a:xfrm rot="10800000" flipV="1">
              <a:off x="1291375" y="673233"/>
              <a:ext cx="5367556" cy="652226"/>
            </a:xfrm>
            <a:prstGeom prst="wedgeRoundRectCallout">
              <a:avLst>
                <a:gd name="adj1" fmla="val 52735"/>
                <a:gd name="adj2" fmla="val -22387"/>
                <a:gd name="adj3" fmla="val 16667"/>
              </a:avLst>
            </a:prstGeom>
            <a:noFill/>
            <a:ln w="19050"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Discover how an animal’s offspring is the same as its parent</a:t>
              </a:r>
              <a:r>
                <a:rPr lang="en-US" sz="2000" b="1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.</a:t>
              </a:r>
              <a:endParaRPr lang="en-US" sz="2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endParaRPr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A0DB24C-A772-4C3E-9167-E05D0933B6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571" y="673233"/>
              <a:ext cx="652228" cy="6522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Cut, Green, Monster">
            <a:extLst>
              <a:ext uri="{FF2B5EF4-FFF2-40B4-BE49-F238E27FC236}">
                <a16:creationId xmlns:a16="http://schemas.microsoft.com/office/drawing/2014/main" id="{71E6E3EF-91D0-4C4A-ABBE-61D7D615F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67" y="6236363"/>
            <a:ext cx="999972" cy="91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Bear, Beast, Cute, Cute Animals, Enjoy, Ermagerd Cute">
            <a:extLst>
              <a:ext uri="{FF2B5EF4-FFF2-40B4-BE49-F238E27FC236}">
                <a16:creationId xmlns:a16="http://schemas.microsoft.com/office/drawing/2014/main" id="{73A3540D-11F0-47C2-99C7-421648B10B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92"/>
          <a:stretch/>
        </p:blipFill>
        <p:spPr bwMode="auto">
          <a:xfrm>
            <a:off x="4476231" y="6033235"/>
            <a:ext cx="1301763" cy="128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3">
            <a:extLst>
              <a:ext uri="{FF2B5EF4-FFF2-40B4-BE49-F238E27FC236}">
                <a16:creationId xmlns:a16="http://schemas.microsoft.com/office/drawing/2014/main" id="{5F478CF2-5543-4DE6-AA30-DC4DAD521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41" y="1898751"/>
            <a:ext cx="6366115" cy="911893"/>
          </a:xfrm>
          <a:prstGeom prst="roundRect">
            <a:avLst/>
          </a:prstGeom>
          <a:noFill/>
          <a:ln w="12700"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sp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Look at the pictures of the monster mummies and daddies. 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Then draw a baby monster that look a bit like both the mummy and daddy monster.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363C7F6-2159-4573-853F-E01E041D3106}"/>
              </a:ext>
            </a:extLst>
          </p:cNvPr>
          <p:cNvGrpSpPr/>
          <p:nvPr/>
        </p:nvGrpSpPr>
        <p:grpSpPr>
          <a:xfrm>
            <a:off x="451516" y="2909125"/>
            <a:ext cx="5920936" cy="3197191"/>
            <a:chOff x="451516" y="2439229"/>
            <a:chExt cx="5920936" cy="3197191"/>
          </a:xfrm>
        </p:grpSpPr>
        <p:pic>
          <p:nvPicPr>
            <p:cNvPr id="1034" name="Picture 10" descr="Bear, Beast, Cute, Cute Animals, Enjoy, Ermagerd Cute">
              <a:extLst>
                <a:ext uri="{FF2B5EF4-FFF2-40B4-BE49-F238E27FC236}">
                  <a16:creationId xmlns:a16="http://schemas.microsoft.com/office/drawing/2014/main" id="{BA488B4A-A095-41C6-A52E-58A6A553B83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392" t="15356" b="15522"/>
            <a:stretch/>
          </p:blipFill>
          <p:spPr bwMode="auto">
            <a:xfrm>
              <a:off x="1102835" y="2440484"/>
              <a:ext cx="1252805" cy="8555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Bat, Flying, Monster">
              <a:extLst>
                <a:ext uri="{FF2B5EF4-FFF2-40B4-BE49-F238E27FC236}">
                  <a16:creationId xmlns:a16="http://schemas.microsoft.com/office/drawing/2014/main" id="{5D1F1DFC-F365-4312-A11B-38547962C5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alphaModFix amt="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894"/>
            <a:stretch/>
          </p:blipFill>
          <p:spPr bwMode="auto">
            <a:xfrm>
              <a:off x="4403923" y="2439229"/>
              <a:ext cx="1411816" cy="9573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ectangle 3">
              <a:extLst>
                <a:ext uri="{FF2B5EF4-FFF2-40B4-BE49-F238E27FC236}">
                  <a16:creationId xmlns:a16="http://schemas.microsoft.com/office/drawing/2014/main" id="{086F57F5-4861-4546-B92A-F62865643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0289" y="5284618"/>
              <a:ext cx="1943634" cy="342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baby monster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A7CF249A-02DA-4442-8C03-EE07FB318A53}"/>
                </a:ext>
              </a:extLst>
            </p:cNvPr>
            <p:cNvSpPr/>
            <p:nvPr/>
          </p:nvSpPr>
          <p:spPr>
            <a:xfrm>
              <a:off x="451516" y="3582526"/>
              <a:ext cx="5920936" cy="2053894"/>
            </a:xfrm>
            <a:prstGeom prst="roundRect">
              <a:avLst>
                <a:gd name="adj" fmla="val 8791"/>
              </a:avLst>
            </a:prstGeom>
            <a:noFill/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3">
              <a:extLst>
                <a:ext uri="{FF2B5EF4-FFF2-40B4-BE49-F238E27FC236}">
                  <a16:creationId xmlns:a16="http://schemas.microsoft.com/office/drawing/2014/main" id="{71B1AFC1-2E06-48F3-B601-6404FEA04E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326" y="3260593"/>
              <a:ext cx="1817688" cy="342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daddy monster</a:t>
              </a:r>
            </a:p>
          </p:txBody>
        </p:sp>
        <p:sp>
          <p:nvSpPr>
            <p:cNvPr id="24" name="Rectangle 3">
              <a:extLst>
                <a:ext uri="{FF2B5EF4-FFF2-40B4-BE49-F238E27FC236}">
                  <a16:creationId xmlns:a16="http://schemas.microsoft.com/office/drawing/2014/main" id="{85ACA0C6-E2E5-42A8-BABE-F8117CCDE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8014" y="3260593"/>
              <a:ext cx="1943634" cy="342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mummy monster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81F3F44-2591-4BB4-881B-9767CADCA09E}"/>
              </a:ext>
            </a:extLst>
          </p:cNvPr>
          <p:cNvGrpSpPr/>
          <p:nvPr/>
        </p:nvGrpSpPr>
        <p:grpSpPr>
          <a:xfrm>
            <a:off x="468798" y="7129595"/>
            <a:ext cx="5920936" cy="2375827"/>
            <a:chOff x="451516" y="3260593"/>
            <a:chExt cx="5920936" cy="2375827"/>
          </a:xfrm>
        </p:grpSpPr>
        <p:sp>
          <p:nvSpPr>
            <p:cNvPr id="46" name="Rectangle 3">
              <a:extLst>
                <a:ext uri="{FF2B5EF4-FFF2-40B4-BE49-F238E27FC236}">
                  <a16:creationId xmlns:a16="http://schemas.microsoft.com/office/drawing/2014/main" id="{745DAF46-B196-4D6D-94EB-04400EB76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60289" y="5284618"/>
              <a:ext cx="1943634" cy="342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baby monster</a:t>
              </a: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206027EA-868C-484E-8FA5-2E3F212C2B6E}"/>
                </a:ext>
              </a:extLst>
            </p:cNvPr>
            <p:cNvSpPr/>
            <p:nvPr/>
          </p:nvSpPr>
          <p:spPr>
            <a:xfrm>
              <a:off x="451516" y="3582526"/>
              <a:ext cx="5920936" cy="2053894"/>
            </a:xfrm>
            <a:prstGeom prst="roundRect">
              <a:avLst>
                <a:gd name="adj" fmla="val 8791"/>
              </a:avLst>
            </a:prstGeom>
            <a:noFill/>
            <a:ln>
              <a:solidFill>
                <a:srgbClr val="2FA2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8" name="Rectangle 3">
              <a:extLst>
                <a:ext uri="{FF2B5EF4-FFF2-40B4-BE49-F238E27FC236}">
                  <a16:creationId xmlns:a16="http://schemas.microsoft.com/office/drawing/2014/main" id="{C95A0D28-3D60-4609-BEE6-9EC1EE27EE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326" y="3260593"/>
              <a:ext cx="1817688" cy="342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daddy monster</a:t>
              </a:r>
            </a:p>
          </p:txBody>
        </p:sp>
        <p:sp>
          <p:nvSpPr>
            <p:cNvPr id="49" name="Rectangle 3">
              <a:extLst>
                <a:ext uri="{FF2B5EF4-FFF2-40B4-BE49-F238E27FC236}">
                  <a16:creationId xmlns:a16="http://schemas.microsoft.com/office/drawing/2014/main" id="{5F0026D6-A4EB-4792-96FE-A5368895A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38014" y="3260593"/>
              <a:ext cx="1943634" cy="342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84720" tIns="42360" rIns="84720" bIns="4236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defTabSz="847135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 b="1" dirty="0">
                  <a:solidFill>
                    <a:srgbClr val="2FA2B4"/>
                  </a:solidFill>
                  <a:latin typeface="Arial Rounded MT Bold" charset="0"/>
                  <a:ea typeface="Arial Rounded MT Bold" charset="0"/>
                  <a:cs typeface="Arial Rounded MT Bold" charset="0"/>
                </a:rPr>
                <a:t>mummy monster</a:t>
              </a:r>
            </a:p>
          </p:txBody>
        </p:sp>
      </p:grpSp>
      <p:sp>
        <p:nvSpPr>
          <p:cNvPr id="52" name="Rectangle 3">
            <a:extLst>
              <a:ext uri="{FF2B5EF4-FFF2-40B4-BE49-F238E27FC236}">
                <a16:creationId xmlns:a16="http://schemas.microsoft.com/office/drawing/2014/main" id="{AB6DFD1D-70CA-45CB-B6EE-6272855AF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5947" y="1387397"/>
            <a:ext cx="3446106" cy="435167"/>
          </a:xfrm>
          <a:prstGeom prst="roundRect">
            <a:avLst/>
          </a:prstGeom>
          <a:solidFill>
            <a:srgbClr val="2FA2B4"/>
          </a:solidFill>
          <a:ln w="12700"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Monster Breeding</a:t>
            </a:r>
          </a:p>
        </p:txBody>
      </p:sp>
    </p:spTree>
    <p:extLst>
      <p:ext uri="{BB962C8B-B14F-4D97-AF65-F5344CB8AC3E}">
        <p14:creationId xmlns:p14="http://schemas.microsoft.com/office/powerpoint/2010/main" val="414578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Alien, Monster, Figure">
            <a:extLst>
              <a:ext uri="{FF2B5EF4-FFF2-40B4-BE49-F238E27FC236}">
                <a16:creationId xmlns:a16="http://schemas.microsoft.com/office/drawing/2014/main" id="{F138467E-BBA7-49B6-83FB-DDEB09946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09" y="2294080"/>
            <a:ext cx="1008828" cy="107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lien, Monster, Zombie, Creature, Horror, Fantasy, Red">
            <a:extLst>
              <a:ext uri="{FF2B5EF4-FFF2-40B4-BE49-F238E27FC236}">
                <a16:creationId xmlns:a16="http://schemas.microsoft.com/office/drawing/2014/main" id="{FBD308DC-43E3-4FF1-BAB8-EC3D291649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85" y="2242827"/>
            <a:ext cx="908001" cy="116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3">
            <a:extLst>
              <a:ext uri="{FF2B5EF4-FFF2-40B4-BE49-F238E27FC236}">
                <a16:creationId xmlns:a16="http://schemas.microsoft.com/office/drawing/2014/main" id="{60AECF7F-0954-43A4-A836-BD4EF09DB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1904" y="5308494"/>
            <a:ext cx="1614192" cy="33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baby monster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2353217-7C81-44AF-B843-688B30AC324A}"/>
              </a:ext>
            </a:extLst>
          </p:cNvPr>
          <p:cNvSpPr/>
          <p:nvPr/>
        </p:nvSpPr>
        <p:spPr>
          <a:xfrm>
            <a:off x="214769" y="3629604"/>
            <a:ext cx="6447287" cy="2034586"/>
          </a:xfrm>
          <a:prstGeom prst="roundRect">
            <a:avLst>
              <a:gd name="adj" fmla="val 8791"/>
            </a:avLst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25E843FE-F1D3-412E-9998-493BC62F5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57" y="3308527"/>
            <a:ext cx="1674132" cy="33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daddy monster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B3859E3E-7CB2-4654-9573-4F8433C12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2907" y="3308526"/>
            <a:ext cx="1881759" cy="33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mummy monster</a:t>
            </a:r>
          </a:p>
        </p:txBody>
      </p:sp>
      <p:pic>
        <p:nvPicPr>
          <p:cNvPr id="1038" name="Picture 14" descr="Monster, Hairy, Halloween, Creature, Skin, Beast">
            <a:extLst>
              <a:ext uri="{FF2B5EF4-FFF2-40B4-BE49-F238E27FC236}">
                <a16:creationId xmlns:a16="http://schemas.microsoft.com/office/drawing/2014/main" id="{00CF8CE9-BFD5-4915-AD0B-70BB90A65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78" y="5948107"/>
            <a:ext cx="1096960" cy="134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Monster, Violet, Happy">
            <a:extLst>
              <a:ext uri="{FF2B5EF4-FFF2-40B4-BE49-F238E27FC236}">
                <a16:creationId xmlns:a16="http://schemas.microsoft.com/office/drawing/2014/main" id="{2D1F9E58-2721-4B68-A7BE-CF711309BE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5685" y="6215371"/>
            <a:ext cx="790067" cy="106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">
            <a:extLst>
              <a:ext uri="{FF2B5EF4-FFF2-40B4-BE49-F238E27FC236}">
                <a16:creationId xmlns:a16="http://schemas.microsoft.com/office/drawing/2014/main" id="{494DBE1F-EC68-4C47-B675-0733A9596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1904" y="9274619"/>
            <a:ext cx="1614192" cy="33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baby monster</a:t>
            </a:r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079B1ED2-A9F6-4C51-9D62-8B825C09C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357" y="7228674"/>
            <a:ext cx="1674132" cy="33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daddy monster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959378E7-C600-4955-95CE-C3FA52778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7948" y="7215902"/>
            <a:ext cx="1805543" cy="331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mummy monster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B78CFAE-C921-4F57-AFC3-751A64E71CCC}"/>
              </a:ext>
            </a:extLst>
          </p:cNvPr>
          <p:cNvSpPr/>
          <p:nvPr/>
        </p:nvSpPr>
        <p:spPr>
          <a:xfrm>
            <a:off x="214768" y="7539997"/>
            <a:ext cx="6447287" cy="2034587"/>
          </a:xfrm>
          <a:prstGeom prst="roundRect">
            <a:avLst>
              <a:gd name="adj" fmla="val 8791"/>
            </a:avLst>
          </a:prstGeom>
          <a:noFill/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BA21CE69-03EC-47C2-B670-A7090571E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41" y="1521078"/>
            <a:ext cx="6366115" cy="639478"/>
          </a:xfrm>
          <a:prstGeom prst="roundRect">
            <a:avLst/>
          </a:prstGeom>
          <a:noFill/>
          <a:ln w="12700">
            <a:solidFill>
              <a:srgbClr val="2FA2B4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t" anchorCtr="0" compatLnSpc="1">
            <a:prstTxWarp prst="textNoShape">
              <a:avLst/>
            </a:prstTxWarp>
            <a:sp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 </a:t>
            </a:r>
            <a:r>
              <a:rPr lang="en-US" altLang="en-US" sz="16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read the descriptions and draw what you think the baby monster looks like.</a:t>
            </a:r>
          </a:p>
        </p:txBody>
      </p:sp>
      <p:sp>
        <p:nvSpPr>
          <p:cNvPr id="44" name="Rectangle 3">
            <a:extLst>
              <a:ext uri="{FF2B5EF4-FFF2-40B4-BE49-F238E27FC236}">
                <a16:creationId xmlns:a16="http://schemas.microsoft.com/office/drawing/2014/main" id="{A96BFB56-F461-4B53-90AD-4F5A8A6CE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492" y="2319333"/>
            <a:ext cx="2088742" cy="1162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Baby has daddy’s shape, colour &amp; eyes.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Baby has mummy’s teeth, fur, &amp; legs.</a:t>
            </a:r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6B3C3C28-96AE-4563-B5B7-C0B20DF4E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8121" y="6265321"/>
            <a:ext cx="2088742" cy="1162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Baby has daddy’s horns, arms &amp; eyes.</a:t>
            </a: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Baby has mummy’s teeth, fur, &amp; colour.</a:t>
            </a:r>
          </a:p>
        </p:txBody>
      </p:sp>
    </p:spTree>
    <p:extLst>
      <p:ext uri="{BB962C8B-B14F-4D97-AF65-F5344CB8AC3E}">
        <p14:creationId xmlns:p14="http://schemas.microsoft.com/office/powerpoint/2010/main" val="410314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108</Words>
  <Application>Microsoft Macintosh PowerPoint</Application>
  <PresentationFormat>A4 Paper (210x297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29</cp:revision>
  <cp:lastPrinted>2018-07-05T14:21:37Z</cp:lastPrinted>
  <dcterms:created xsi:type="dcterms:W3CDTF">2016-06-12T08:53:59Z</dcterms:created>
  <dcterms:modified xsi:type="dcterms:W3CDTF">2021-12-26T14:30:12Z</dcterms:modified>
</cp:coreProperties>
</file>