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5288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What could you do as a school to help stop deforestation? What actions will you need to take? Create an action plan.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Reporting and presenting findings from enquiries - including conclusions, causal relationships and explanations of and degree of trust in results – in oral and written forms such as displays and other presentations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Can you create an environmentally friendly brand to sponsor your campaign?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224292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COP26-01_03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to curtail deforestation 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536174"/>
            <a:ext cx="8868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What could you do as a school to help stop deforestation? What actions will you need to take? Create an action plan.</a:t>
            </a: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109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55</cp:revision>
  <dcterms:created xsi:type="dcterms:W3CDTF">2021-10-02T10:29:03Z</dcterms:created>
  <dcterms:modified xsi:type="dcterms:W3CDTF">2022-08-14T12:08:30Z</dcterms:modified>
</cp:coreProperties>
</file>