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38D4D6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KS4-18-03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36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Teacher Answers: Explore the Conservation of Energy  </a:t>
            </a: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FB710C82-2CDF-6F44-BB69-877D7E82353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0CADFD-76C1-6B45-985F-550379DAB68C}"/>
              </a:ext>
            </a:extLst>
          </p:cNvPr>
          <p:cNvSpPr txBox="1"/>
          <p:nvPr/>
        </p:nvSpPr>
        <p:spPr>
          <a:xfrm>
            <a:off x="410441" y="1582523"/>
            <a:ext cx="6244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797979"/>
                </a:solidFill>
                <a:latin typeface="Arial Rounded MT Bold" panose="020F0704030504030204" pitchFamily="34" charset="77"/>
              </a:rPr>
              <a:t>Electrical – Kinetic – Sound – Thermal – GPE - Kinetic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797979"/>
                </a:solidFill>
                <a:latin typeface="Arial Rounded MT Bold" panose="020F0704030504030204" pitchFamily="34" charset="77"/>
              </a:rPr>
              <a:t>Thermal – Sound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797979"/>
                </a:solidFill>
                <a:latin typeface="Arial Rounded MT Bold" panose="020F0704030504030204" pitchFamily="34" charset="77"/>
              </a:rPr>
              <a:t>Completed Table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8481C9-EE9C-5F4C-8FB2-D214D9F1FD3C}"/>
              </a:ext>
            </a:extLst>
          </p:cNvPr>
          <p:cNvSpPr/>
          <p:nvPr/>
        </p:nvSpPr>
        <p:spPr>
          <a:xfrm>
            <a:off x="1269000" y="1355979"/>
            <a:ext cx="4320000" cy="353544"/>
          </a:xfrm>
          <a:prstGeom prst="roundRect">
            <a:avLst/>
          </a:prstGeom>
          <a:solidFill>
            <a:srgbClr val="00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3D070-EEC7-1344-A5E2-8CCEB2E78A57}"/>
              </a:ext>
            </a:extLst>
          </p:cNvPr>
          <p:cNvSpPr txBox="1"/>
          <p:nvPr/>
        </p:nvSpPr>
        <p:spPr>
          <a:xfrm>
            <a:off x="410441" y="7149294"/>
            <a:ext cx="62443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4"/>
            </a:pPr>
            <a:r>
              <a:rPr lang="en-US" sz="1200" dirty="0">
                <a:solidFill>
                  <a:srgbClr val="797979"/>
                </a:solidFill>
                <a:latin typeface="Arial Rounded MT Bold" panose="020F0704030504030204" pitchFamily="34" charset="77"/>
              </a:rPr>
              <a:t>Friction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4"/>
            </a:pPr>
            <a:r>
              <a:rPr lang="en-US" sz="1200" dirty="0">
                <a:solidFill>
                  <a:srgbClr val="797979"/>
                </a:solidFill>
                <a:latin typeface="Arial Rounded MT Bold" panose="020F0704030504030204" pitchFamily="34" charset="77"/>
              </a:rPr>
              <a:t>Dissipation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4"/>
            </a:pPr>
            <a:r>
              <a:rPr lang="en-US" sz="1200" dirty="0">
                <a:solidFill>
                  <a:srgbClr val="797979"/>
                </a:solidFill>
                <a:latin typeface="Arial Rounded MT Bold" panose="020F0704030504030204" pitchFamily="34" charset="77"/>
              </a:rPr>
              <a:t>Explain that it starts within the use of perfectly machined ball bearings made of stainless steel which are set in a machined channel (a race). The ball bearings move smoothly with the addition of silicon spray or lubrication. The use of a bearing cuts down the friction substantially.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EE9A3A97-F63A-9A47-A17C-99D208F586E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79" y="3003550"/>
            <a:ext cx="6248400" cy="4356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72</Words>
  <Application>Microsoft Macintosh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Shannon Weldon (BIO - Postgraduate Researcher)</cp:lastModifiedBy>
  <cp:revision>18</cp:revision>
  <dcterms:created xsi:type="dcterms:W3CDTF">2022-04-04T12:23:53Z</dcterms:created>
  <dcterms:modified xsi:type="dcterms:W3CDTF">2022-08-17T13:20:01Z</dcterms:modified>
</cp:coreProperties>
</file>