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3"/>
    <p:restoredTop sz="94650"/>
  </p:normalViewPr>
  <p:slideViewPr>
    <p:cSldViewPr snapToGrid="0">
      <p:cViewPr varScale="1">
        <p:scale>
          <a:sx n="83" d="100"/>
          <a:sy n="83" d="100"/>
        </p:scale>
        <p:origin x="5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31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129265" y="1379297"/>
            <a:ext cx="457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Research what has happened to bluefin tuna and what we could do to increase fish stocks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sustainable fisheries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52C4D5C4-D4AE-93F3-FE7F-FEBE39D2BA14}"/>
              </a:ext>
            </a:extLst>
          </p:cNvPr>
          <p:cNvSpPr/>
          <p:nvPr/>
        </p:nvSpPr>
        <p:spPr>
          <a:xfrm>
            <a:off x="179529" y="2348915"/>
            <a:ext cx="6469495" cy="7099885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  <p:sp>
        <p:nvSpPr>
          <p:cNvPr id="116" name="Rectangle 3">
            <a:extLst>
              <a:ext uri="{FF2B5EF4-FFF2-40B4-BE49-F238E27FC236}">
                <a16:creationId xmlns:a16="http://schemas.microsoft.com/office/drawing/2014/main" id="{9B8594A8-8B2D-90B1-FB6E-F918B774C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28" y="1862348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Present your research in the form of a news article with images attached. Use the space below to collect your research data and to write your report. </a:t>
            </a:r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sustainable fisheries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52C4D5C4-D4AE-93F3-FE7F-FEBE39D2BA14}"/>
              </a:ext>
            </a:extLst>
          </p:cNvPr>
          <p:cNvSpPr/>
          <p:nvPr/>
        </p:nvSpPr>
        <p:spPr>
          <a:xfrm>
            <a:off x="179529" y="1389601"/>
            <a:ext cx="6469495" cy="805920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ED5573F-2728-C892-8CEC-24D95F3ED49B}"/>
              </a:ext>
            </a:extLst>
          </p:cNvPr>
          <p:cNvSpPr txBox="1"/>
          <p:nvPr/>
        </p:nvSpPr>
        <p:spPr>
          <a:xfrm>
            <a:off x="7237708" y="269670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1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77</Words>
  <Application>Microsoft Macintosh PowerPoint</Application>
  <PresentationFormat>A4 Paper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</vt:lpstr>
      <vt:lpstr>Arial Rounded MT Bold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25</cp:revision>
  <dcterms:created xsi:type="dcterms:W3CDTF">2022-04-04T08:08:59Z</dcterms:created>
  <dcterms:modified xsi:type="dcterms:W3CDTF">2022-12-19T16:38:45Z</dcterms:modified>
</cp:coreProperties>
</file>