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3AA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/>
    <p:restoredTop sz="95840"/>
  </p:normalViewPr>
  <p:slideViewPr>
    <p:cSldViewPr snapToGrid="0" snapToObjects="1">
      <p:cViewPr varScale="1">
        <p:scale>
          <a:sx n="74" d="100"/>
          <a:sy n="74" d="100"/>
        </p:scale>
        <p:origin x="3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Resource Handout: S04.05.08 Handout 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291375" y="670692"/>
            <a:ext cx="5367556" cy="669715"/>
          </a:xfrm>
          <a:prstGeom prst="wedgeRoundRectCallout">
            <a:avLst>
              <a:gd name="adj1" fmla="val -52617"/>
              <a:gd name="adj2" fmla="val 20041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375529" y="832577"/>
            <a:ext cx="5152499" cy="33855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Know about the balance of nature.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09595" y="1598689"/>
            <a:ext cx="6459647" cy="362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Draw and label the features of your bug habitat design.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99281" y="1452268"/>
            <a:ext cx="6459648" cy="690239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6" name="Rounded Rectangle 15"/>
          <p:cNvSpPr/>
          <p:nvPr/>
        </p:nvSpPr>
        <p:spPr>
          <a:xfrm>
            <a:off x="5410199" y="2268639"/>
            <a:ext cx="1248729" cy="1402845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Rounded Rectangle 17"/>
          <p:cNvSpPr/>
          <p:nvPr/>
        </p:nvSpPr>
        <p:spPr>
          <a:xfrm>
            <a:off x="5410199" y="3724667"/>
            <a:ext cx="1248729" cy="1086717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410199" y="2231720"/>
            <a:ext cx="1259043" cy="143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Identify the key features of a habitat which will help a bug to thrive explaining your reasons why.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410199" y="3690829"/>
            <a:ext cx="1259043" cy="1101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Identify the key features of a habitat which will help a bug to thrive.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09594" y="4927078"/>
            <a:ext cx="6449334" cy="4627944"/>
          </a:xfrm>
          <a:prstGeom prst="roundRect">
            <a:avLst>
              <a:gd name="adj" fmla="val 2590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31" y="639789"/>
            <a:ext cx="731520" cy="731520"/>
          </a:xfrm>
          <a:prstGeom prst="rect">
            <a:avLst/>
          </a:prstGeom>
        </p:spPr>
      </p:pic>
      <p:pic>
        <p:nvPicPr>
          <p:cNvPr id="1026" name="Picture 2" descr="Bug Hotel, Bug House, Outdoor, Garden">
            <a:extLst>
              <a:ext uri="{FF2B5EF4-FFF2-40B4-BE49-F238E27FC236}">
                <a16:creationId xmlns:a16="http://schemas.microsoft.com/office/drawing/2014/main" id="{48FA898C-0679-4220-94B7-A643590C2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93" y="2277546"/>
            <a:ext cx="1611565" cy="2514493"/>
          </a:xfrm>
          <a:prstGeom prst="roundRect">
            <a:avLst>
              <a:gd name="adj" fmla="val 9493"/>
            </a:avLst>
          </a:prstGeom>
          <a:ln w="19050">
            <a:solidFill>
              <a:srgbClr val="2FA2B4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fuge, Hibernate, Insect, Bug">
            <a:extLst>
              <a:ext uri="{FF2B5EF4-FFF2-40B4-BE49-F238E27FC236}">
                <a16:creationId xmlns:a16="http://schemas.microsoft.com/office/drawing/2014/main" id="{15E7DCCD-DD8E-4003-8921-87EE333BBE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77"/>
          <a:stretch/>
        </p:blipFill>
        <p:spPr bwMode="auto">
          <a:xfrm>
            <a:off x="2015833" y="2277546"/>
            <a:ext cx="3241966" cy="2517928"/>
          </a:xfrm>
          <a:prstGeom prst="roundRect">
            <a:avLst>
              <a:gd name="adj" fmla="val 8319"/>
            </a:avLst>
          </a:prstGeom>
          <a:ln w="19050">
            <a:solidFill>
              <a:srgbClr val="2FA2B4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2267</TotalTime>
  <Words>68</Words>
  <Application>Microsoft Macintosh PowerPoint</Application>
  <PresentationFormat>A4 Paper (210x297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33</cp:revision>
  <dcterms:created xsi:type="dcterms:W3CDTF">2016-06-12T08:53:59Z</dcterms:created>
  <dcterms:modified xsi:type="dcterms:W3CDTF">2021-12-17T07:51:06Z</dcterms:modified>
</cp:coreProperties>
</file>