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D4D6"/>
    <a:srgbClr val="797979"/>
    <a:srgbClr val="00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15"/>
  </p:normalViewPr>
  <p:slideViewPr>
    <p:cSldViewPr snapToGrid="0" snapToObjects="1">
      <p:cViewPr varScale="1">
        <p:scale>
          <a:sx n="78" d="100"/>
          <a:sy n="78" d="100"/>
        </p:scale>
        <p:origin x="3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101B3F-8539-1144-B88A-9B4336C78CC6}"/>
              </a:ext>
            </a:extLst>
          </p:cNvPr>
          <p:cNvSpPr/>
          <p:nvPr userDrawn="1"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solidFill>
              <a:srgbClr val="00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0129C-DE21-8048-81CD-0A17E3F06791}"/>
              </a:ext>
            </a:extLst>
          </p:cNvPr>
          <p:cNvSpPr/>
          <p:nvPr userDrawn="1"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1B2FE-2CB9-314D-86D8-D78318E2AD4F}"/>
              </a:ext>
            </a:extLst>
          </p:cNvPr>
          <p:cNvSpPr/>
          <p:nvPr userDrawn="1"/>
        </p:nvSpPr>
        <p:spPr>
          <a:xfrm>
            <a:off x="170690" y="1216149"/>
            <a:ext cx="6503172" cy="8266803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44A78-DEC5-D24C-B5BF-AE444B4AF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E91AF0-48A0-D047-A478-E61BE7191FA9}"/>
              </a:ext>
            </a:extLst>
          </p:cNvPr>
          <p:cNvSpPr/>
          <p:nvPr userDrawn="1"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21BA9-0A97-A348-AD97-78CE6F2E44F2}"/>
              </a:ext>
            </a:extLst>
          </p:cNvPr>
          <p:cNvGrpSpPr/>
          <p:nvPr userDrawn="1"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D1F272-9FB9-994A-86A7-2586DB1F8517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ughnut 20">
              <a:extLst>
                <a:ext uri="{FF2B5EF4-FFF2-40B4-BE49-F238E27FC236}">
                  <a16:creationId xmlns:a16="http://schemas.microsoft.com/office/drawing/2014/main" id="{26E2CF78-6189-244B-98DA-66095B80B1F2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AC6786D-CD08-804C-A834-BF1D845C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F4D00-67D5-6142-8955-53027972366A}"/>
              </a:ext>
            </a:extLst>
          </p:cNvPr>
          <p:cNvGrpSpPr/>
          <p:nvPr userDrawn="1"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1D92D5-ACCE-F14E-91FD-5A28E8C4F33D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Doughnut 24">
              <a:extLst>
                <a:ext uri="{FF2B5EF4-FFF2-40B4-BE49-F238E27FC236}">
                  <a16:creationId xmlns:a16="http://schemas.microsoft.com/office/drawing/2014/main" id="{E5A5648D-D0B1-D844-B1DB-FF9FC27347F8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F28909D-5650-7D48-B3DB-BB3D89F5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E2CF8D-FD41-784C-B0A5-4E0CE4FC588D}"/>
              </a:ext>
            </a:extLst>
          </p:cNvPr>
          <p:cNvGrpSpPr/>
          <p:nvPr userDrawn="1"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BFAE7E-54AE-6D42-8661-82A5CC0DE0CC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Doughnut 29">
              <a:extLst>
                <a:ext uri="{FF2B5EF4-FFF2-40B4-BE49-F238E27FC236}">
                  <a16:creationId xmlns:a16="http://schemas.microsoft.com/office/drawing/2014/main" id="{B8B9F8CD-EC84-B449-99AD-75067294D428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EE8E5FB-B26A-4841-BC98-C868BDFB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8A33FB-C49C-6A49-8591-7859D49173CA}"/>
              </a:ext>
            </a:extLst>
          </p:cNvPr>
          <p:cNvGrpSpPr/>
          <p:nvPr userDrawn="1"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49D984-31B6-994E-AA35-D29D42209B2A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oughnut 33">
              <a:extLst>
                <a:ext uri="{FF2B5EF4-FFF2-40B4-BE49-F238E27FC236}">
                  <a16:creationId xmlns:a16="http://schemas.microsoft.com/office/drawing/2014/main" id="{C38F7472-BFC1-974C-B509-AEA999D6AF1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C4233D9-51DE-2643-9552-EE55E78B5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B950D6-C76F-7E4F-B476-5B5EA107CF93}"/>
              </a:ext>
            </a:extLst>
          </p:cNvPr>
          <p:cNvGrpSpPr/>
          <p:nvPr userDrawn="1"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7C4E6C-B1CD-A54C-A14D-61C32B6C3C19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18164CD0-6C49-B540-8BB6-57599C3AB6AB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928C1B4-5D8C-4A40-A782-7C76604F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745CA7-2FAE-A74B-B836-F213D3AB0288}"/>
              </a:ext>
            </a:extLst>
          </p:cNvPr>
          <p:cNvGrpSpPr/>
          <p:nvPr userDrawn="1"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292627-70BA-9D4E-B3C4-D98880050930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ughnut 41">
              <a:extLst>
                <a:ext uri="{FF2B5EF4-FFF2-40B4-BE49-F238E27FC236}">
                  <a16:creationId xmlns:a16="http://schemas.microsoft.com/office/drawing/2014/main" id="{3B92D7D0-ABEC-7340-B99B-D47F7AF193E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3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711159AB-C0F0-C84D-9F8C-317BAD5BB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C736AC-61D9-B149-AD8A-260AA4BF14C7}"/>
              </a:ext>
            </a:extLst>
          </p:cNvPr>
          <p:cNvGrpSpPr/>
          <p:nvPr userDrawn="1"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4DBF84-3E25-8543-848C-FC29AFA98D39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Doughnut 45">
              <a:extLst>
                <a:ext uri="{FF2B5EF4-FFF2-40B4-BE49-F238E27FC236}">
                  <a16:creationId xmlns:a16="http://schemas.microsoft.com/office/drawing/2014/main" id="{C4FF9713-19EB-0648-ADE9-B4E3B88D8434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7" name="Picture 78" descr="icon_pawCross - Riverside Veterinary Hospital">
              <a:extLst>
                <a:ext uri="{FF2B5EF4-FFF2-40B4-BE49-F238E27FC236}">
                  <a16:creationId xmlns:a16="http://schemas.microsoft.com/office/drawing/2014/main" id="{23DF445E-363A-8342-8D88-1E753AC17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1313CC-6D2C-7A4A-B20B-5A83695C3418}"/>
              </a:ext>
            </a:extLst>
          </p:cNvPr>
          <p:cNvGrpSpPr/>
          <p:nvPr userDrawn="1"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E01630-E2F5-174B-83DF-537A81900714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oughnut 50">
              <a:extLst>
                <a:ext uri="{FF2B5EF4-FFF2-40B4-BE49-F238E27FC236}">
                  <a16:creationId xmlns:a16="http://schemas.microsoft.com/office/drawing/2014/main" id="{6FAB542D-0C59-0244-AD6A-01244F888810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DBB897D-8E00-3547-8E8F-78D872CB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EB5046-EEC0-944C-9FA3-917ABACF70E9}"/>
              </a:ext>
            </a:extLst>
          </p:cNvPr>
          <p:cNvGrpSpPr/>
          <p:nvPr userDrawn="1"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C2748E-7EDF-0045-9934-269FE6BD51FF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Doughnut 54">
              <a:extLst>
                <a:ext uri="{FF2B5EF4-FFF2-40B4-BE49-F238E27FC236}">
                  <a16:creationId xmlns:a16="http://schemas.microsoft.com/office/drawing/2014/main" id="{7AC17B1C-19BC-8E4D-99BD-B4A87386FAAB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B400A263-037C-DF49-B3F9-733759DE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07BC49-9362-AA4A-AE67-2FDF02A72B8D}"/>
              </a:ext>
            </a:extLst>
          </p:cNvPr>
          <p:cNvGrpSpPr/>
          <p:nvPr userDrawn="1"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0BBAF5-B41A-6041-B20B-4B622F87C611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Doughnut 58">
              <a:extLst>
                <a:ext uri="{FF2B5EF4-FFF2-40B4-BE49-F238E27FC236}">
                  <a16:creationId xmlns:a16="http://schemas.microsoft.com/office/drawing/2014/main" id="{C4E069AB-60AB-7D47-9712-C57C7A64C4C7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0" name="Picture 59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61B35EC-716F-434A-9357-5E4FEB90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BF47A7-49ED-8942-975A-E47E4F6A71D4}"/>
              </a:ext>
            </a:extLst>
          </p:cNvPr>
          <p:cNvGrpSpPr/>
          <p:nvPr userDrawn="1"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D5D9284-249C-4149-A070-DE30F1170136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Doughnut 62">
              <a:extLst>
                <a:ext uri="{FF2B5EF4-FFF2-40B4-BE49-F238E27FC236}">
                  <a16:creationId xmlns:a16="http://schemas.microsoft.com/office/drawing/2014/main" id="{2F2A9C05-4F65-5D4B-AF5A-8A75324123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7AF9B16C-6CF8-EE45-A9AA-044D8F5F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E592DFA-B0D6-E549-8D1B-42D69008507E}"/>
              </a:ext>
            </a:extLst>
          </p:cNvPr>
          <p:cNvGrpSpPr/>
          <p:nvPr userDrawn="1"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B3804F-0F58-114F-9A11-0AEC681C339A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FA235583-E248-9440-B893-DF03B22293D2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CAF65119-CD05-3C4B-8A45-4B71F0D0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94754A-6FAA-8448-ABBF-8477EA8E4F7C}"/>
              </a:ext>
            </a:extLst>
          </p:cNvPr>
          <p:cNvGrpSpPr/>
          <p:nvPr userDrawn="1"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A0F034D-3565-504F-AD63-1D0F441152E4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17B5972D-23B3-514A-A606-7D708CC3117F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8" descr="icon_pawCross - Riverside Veterinary Hospital">
              <a:extLst>
                <a:ext uri="{FF2B5EF4-FFF2-40B4-BE49-F238E27FC236}">
                  <a16:creationId xmlns:a16="http://schemas.microsoft.com/office/drawing/2014/main" id="{1EBCF347-0EE3-DB42-9616-AB35F8D44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AAE790E-063E-3C4D-8303-32489B151F4D}"/>
              </a:ext>
            </a:extLst>
          </p:cNvPr>
          <p:cNvSpPr txBox="1"/>
          <p:nvPr userDrawn="1"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8D81E-9B1A-6943-A643-B5397163ABB3}"/>
              </a:ext>
            </a:extLst>
          </p:cNvPr>
          <p:cNvSpPr txBox="1"/>
          <p:nvPr userDrawn="1"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KS4-21-08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79EAA-F84D-3449-852F-32464B608F19}"/>
              </a:ext>
            </a:extLst>
          </p:cNvPr>
          <p:cNvSpPr txBox="1"/>
          <p:nvPr userDrawn="1"/>
        </p:nvSpPr>
        <p:spPr>
          <a:xfrm>
            <a:off x="1093357" y="250406"/>
            <a:ext cx="5368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Teacher Answers: Explore Hazards of Radiation</a:t>
            </a:r>
          </a:p>
        </p:txBody>
      </p:sp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15A64D99-A7AB-4245-B01F-6DD301691AD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38117" y="232373"/>
            <a:ext cx="392062" cy="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7462C0D-7363-A44B-AB50-8F959D1AF578}"/>
              </a:ext>
            </a:extLst>
          </p:cNvPr>
          <p:cNvSpPr/>
          <p:nvPr/>
        </p:nvSpPr>
        <p:spPr>
          <a:xfrm>
            <a:off x="1269000" y="1427325"/>
            <a:ext cx="4320000" cy="353544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prstClr val="white"/>
                </a:solidFill>
                <a:latin typeface="Arial Rounded MT" charset="0"/>
                <a:ea typeface="Arial Rounded MT" charset="0"/>
                <a:cs typeface="Arial Rounded MT" charset="0"/>
              </a:rPr>
              <a:t>Teacher answers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A9D52-C4B4-3A4F-801F-B5D78BDF4AEA}"/>
              </a:ext>
            </a:extLst>
          </p:cNvPr>
          <p:cNvSpPr txBox="1"/>
          <p:nvPr/>
        </p:nvSpPr>
        <p:spPr>
          <a:xfrm>
            <a:off x="306820" y="1579956"/>
            <a:ext cx="6244359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Radiation can damage cells and cause radiation burns. It can also damage the DNA in cells. This can lead to the cell dividing uncontrollably and forming a tumour It can also lead to changes or mutation in the DNA of gametes (Sperm or egg cells). These mutations are then passed to future generations</a:t>
            </a: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Irradiation is when an object exposed to radiation. It does not become radioactive. Contamination is when an object takes in some unwanted radiation either inside or on the surface.. 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4 half lives = 32 days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Gloves can prevent an alpha emitter from entering the body through cuts. Gloves can also be removed after handling the substance which helps contain the risk and prevents contamination 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*</a:t>
            </a: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685800" lvl="1" indent="-228600">
              <a:spcAft>
                <a:spcPts val="2400"/>
              </a:spcAft>
              <a:buFont typeface="+mj-lt"/>
              <a:buAutoNum type="arabicPeriod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*</a:t>
            </a: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>
              <a:spcAft>
                <a:spcPts val="2400"/>
              </a:spcAft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marL="228600" indent="-228600">
              <a:spcAft>
                <a:spcPts val="2400"/>
              </a:spcAft>
              <a:buFont typeface="+mj-lt"/>
              <a:buAutoNum type="arabicPeriod"/>
            </a:pPr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Table&#10;&#10;Description automatically generated with low confidence">
            <a:extLst>
              <a:ext uri="{FF2B5EF4-FFF2-40B4-BE49-F238E27FC236}">
                <a16:creationId xmlns:a16="http://schemas.microsoft.com/office/drawing/2014/main" id="{CE353BFE-2610-8D48-901E-ACD9704DFDF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559" y="6262391"/>
            <a:ext cx="3822879" cy="2883927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ABB41B2-B6E7-2F41-B41C-CF90FD9F65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043"/>
          <a:stretch/>
        </p:blipFill>
        <p:spPr>
          <a:xfrm>
            <a:off x="1640114" y="4755244"/>
            <a:ext cx="3700324" cy="156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129</Words>
  <Application>Microsoft Macintosh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Debney</dc:creator>
  <cp:lastModifiedBy>Sarah Mintey</cp:lastModifiedBy>
  <cp:revision>19</cp:revision>
  <dcterms:created xsi:type="dcterms:W3CDTF">2022-04-04T12:23:53Z</dcterms:created>
  <dcterms:modified xsi:type="dcterms:W3CDTF">2022-08-14T18:38:04Z</dcterms:modified>
</cp:coreProperties>
</file>