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08DDD6"/>
    <a:srgbClr val="279CAA"/>
    <a:srgbClr val="279C9C"/>
    <a:srgbClr val="009193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KS4-17-06: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alloys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678922"/>
            <a:ext cx="559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Interpret and evaluate the composition and uses of alloys other than those specified, given appropriate information.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82104" y="5221912"/>
            <a:ext cx="387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79CAF"/>
                </a:solidFill>
                <a:latin typeface="Arial Rounded MT Bold" panose="020F0704030504030204" pitchFamily="34" charset="77"/>
                <a:cs typeface="Arial" panose="020B0604020202020204" pitchFamily="34" charset="0"/>
              </a:rPr>
              <a:t>State uses of the alloys bronze, brass and steel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5C42F8-0A01-DE40-92BA-7FD68E805B0B}"/>
              </a:ext>
            </a:extLst>
          </p:cNvPr>
          <p:cNvSpPr txBox="1"/>
          <p:nvPr/>
        </p:nvSpPr>
        <p:spPr>
          <a:xfrm>
            <a:off x="2382104" y="2424206"/>
            <a:ext cx="559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79CAF"/>
                </a:solidFill>
              </a:rPr>
              <a:t>Cut out the boxes and match each alloy to what it is made from and its uses.</a:t>
            </a:r>
          </a:p>
        </p:txBody>
      </p:sp>
      <p:pic>
        <p:nvPicPr>
          <p:cNvPr id="2" name="Picture 2" descr="MU Member&amp;#39;s Response to the Guidance on Playing Wind and Brass Instruments  | The MU">
            <a:extLst>
              <a:ext uri="{FF2B5EF4-FFF2-40B4-BE49-F238E27FC236}">
                <a16:creationId xmlns:a16="http://schemas.microsoft.com/office/drawing/2014/main" id="{397B34FC-91BD-9B46-A17E-8EF6CF22FB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6"/>
          <a:stretch/>
        </p:blipFill>
        <p:spPr bwMode="auto">
          <a:xfrm>
            <a:off x="8261498" y="1969729"/>
            <a:ext cx="3226573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62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41</cp:revision>
  <dcterms:created xsi:type="dcterms:W3CDTF">2019-10-12T20:07:49Z</dcterms:created>
  <dcterms:modified xsi:type="dcterms:W3CDTF">2021-07-22T15:44:05Z</dcterms:modified>
</cp:coreProperties>
</file>