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1992" y="-1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E60-7D78-4D7A-848A-1453E1D0BE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C3A8-2154-4FA7-817A-ECADC8F64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4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E60-7D78-4D7A-848A-1453E1D0BE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C3A8-2154-4FA7-817A-ECADC8F64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E60-7D78-4D7A-848A-1453E1D0BE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C3A8-2154-4FA7-817A-ECADC8F64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8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E60-7D78-4D7A-848A-1453E1D0BE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C3A8-2154-4FA7-817A-ECADC8F64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7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E60-7D78-4D7A-848A-1453E1D0BE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C3A8-2154-4FA7-817A-ECADC8F64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4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E60-7D78-4D7A-848A-1453E1D0BE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C3A8-2154-4FA7-817A-ECADC8F64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41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E60-7D78-4D7A-848A-1453E1D0BE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C3A8-2154-4FA7-817A-ECADC8F64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3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E60-7D78-4D7A-848A-1453E1D0BE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C3A8-2154-4FA7-817A-ECADC8F64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8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E60-7D78-4D7A-848A-1453E1D0BE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C3A8-2154-4FA7-817A-ECADC8F64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8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E60-7D78-4D7A-848A-1453E1D0BE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C3A8-2154-4FA7-817A-ECADC8F64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8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E60-7D78-4D7A-848A-1453E1D0BE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C3A8-2154-4FA7-817A-ECADC8F64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5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7EE60-7D78-4D7A-848A-1453E1D0BE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C3A8-2154-4FA7-817A-ECADC8F64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1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D9F030-453A-0206-B3D2-316ED31C7B75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9C93C-F8A4-FC67-4429-946142E5F680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AD420-1582-E1A1-7670-02B53A8F7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B6BEBB-577D-30B4-8AB4-49AFCDBE0CBA}"/>
              </a:ext>
            </a:extLst>
          </p:cNvPr>
          <p:cNvSpPr txBox="1"/>
          <p:nvPr/>
        </p:nvSpPr>
        <p:spPr>
          <a:xfrm>
            <a:off x="1020903" y="221289"/>
            <a:ext cx="474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Explain how to build an electromagnet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FE2F1-D0D0-BDC8-D5B6-76B5A7716BBA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KS3-23-06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7A46EA2-745E-2023-1497-7AB9934C3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8A253C-B64F-93BE-6BE4-09C44D302062}"/>
              </a:ext>
            </a:extLst>
          </p:cNvPr>
          <p:cNvSpPr txBox="1"/>
          <p:nvPr/>
        </p:nvSpPr>
        <p:spPr>
          <a:xfrm>
            <a:off x="175301" y="1472699"/>
            <a:ext cx="6507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Build an electromagnet  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E37244-4446-0EAC-3C07-30DBDD9A2561}"/>
              </a:ext>
            </a:extLst>
          </p:cNvPr>
          <p:cNvSpPr/>
          <p:nvPr/>
        </p:nvSpPr>
        <p:spPr>
          <a:xfrm>
            <a:off x="175300" y="1442171"/>
            <a:ext cx="6507397" cy="35487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7D900345-3AC5-1E41-F90A-03DFB8EB3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00" y="1937187"/>
            <a:ext cx="429656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are going to build an electromagnet and investigate how its strength can be varied.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Wrap a piece of insulated wire around an iron nail. Count how many times you wrap the wire around the nail and make a note of it.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Connect one end of the wire to a battery and the other to a switch, make sure the switch is open.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D57B67-A36B-8B2E-F790-773F064D32C0}"/>
              </a:ext>
            </a:extLst>
          </p:cNvPr>
          <p:cNvSpPr/>
          <p:nvPr/>
        </p:nvSpPr>
        <p:spPr>
          <a:xfrm>
            <a:off x="175300" y="4105571"/>
            <a:ext cx="662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Connect the switch to a variable resistor and put it on its lowest setting - make a note of how much this is in amps.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Connect the variable resistor to the battery to complete the circuit.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Scatter a few paperclips on the table.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Close the switch and see if the nail can pick up any paperclips to check it is working.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C58601-37F9-E290-98AC-37D00A9709B6}"/>
              </a:ext>
            </a:extLst>
          </p:cNvPr>
          <p:cNvSpPr/>
          <p:nvPr/>
        </p:nvSpPr>
        <p:spPr>
          <a:xfrm>
            <a:off x="175300" y="5703676"/>
            <a:ext cx="44134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see what effects the strength of the electromagnet, you will be changing two variables. These are: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current supplied to the electromagnet.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number of rotations of wire around the magnet. 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test the strength of the electromagnet, you will count the number of paperclips it picks up after a variable has been changed. To vary the current, change the slider on the variable resistor.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will need to create a results table to record your results. </a:t>
            </a:r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578ADD12-20A6-4EF2-C2F1-CDC0CE99A616}"/>
              </a:ext>
            </a:extLst>
          </p:cNvPr>
          <p:cNvSpPr/>
          <p:nvPr/>
        </p:nvSpPr>
        <p:spPr>
          <a:xfrm>
            <a:off x="4712859" y="2085624"/>
            <a:ext cx="1969838" cy="1684020"/>
          </a:xfrm>
          <a:prstGeom prst="roundRect">
            <a:avLst>
              <a:gd name="adj" fmla="val 513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Iron nail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Insulated wires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Battery cell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 resistor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Paperclips</a:t>
            </a: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7294FFB0-92CA-3D72-2D91-8B9DBB40F6A6}"/>
              </a:ext>
            </a:extLst>
          </p:cNvPr>
          <p:cNvSpPr/>
          <p:nvPr/>
        </p:nvSpPr>
        <p:spPr>
          <a:xfrm>
            <a:off x="175300" y="8310443"/>
            <a:ext cx="3415625" cy="1129105"/>
          </a:xfrm>
          <a:prstGeom prst="roundRect">
            <a:avLst>
              <a:gd name="adj" fmla="val 10197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the strength of your electromagnet with greater precision by making the pieces of metal smaller.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A9F139-119D-A08B-09A9-5D1F6CF0E256}"/>
              </a:ext>
            </a:extLst>
          </p:cNvPr>
          <p:cNvCxnSpPr>
            <a:cxnSpLocks/>
          </p:cNvCxnSpPr>
          <p:nvPr/>
        </p:nvCxnSpPr>
        <p:spPr>
          <a:xfrm flipH="1" flipV="1">
            <a:off x="5306958" y="7210862"/>
            <a:ext cx="1313777" cy="32023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E89835-779E-7F9A-7975-266FB31CE4E1}"/>
              </a:ext>
            </a:extLst>
          </p:cNvPr>
          <p:cNvCxnSpPr>
            <a:cxnSpLocks/>
          </p:cNvCxnSpPr>
          <p:nvPr/>
        </p:nvCxnSpPr>
        <p:spPr>
          <a:xfrm>
            <a:off x="4460762" y="5924579"/>
            <a:ext cx="810624" cy="282044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B980C9A4-5635-9101-516E-CE0C666C0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74667">
            <a:off x="5170628" y="7764532"/>
            <a:ext cx="416936" cy="8377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24B7C7-8D9F-3628-A3BA-F83749C0E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2704">
            <a:off x="4887651" y="7813797"/>
            <a:ext cx="416936" cy="8377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2889906-2EC9-94AB-4734-A1E167DEE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46932">
            <a:off x="5441694" y="8590878"/>
            <a:ext cx="418873" cy="8338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9F9E292-E69E-9202-8E37-D83659886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52317">
            <a:off x="5095933" y="8701435"/>
            <a:ext cx="418873" cy="8338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41BB74-E1D1-9515-37D4-A302B964B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93222">
            <a:off x="4222417" y="8751539"/>
            <a:ext cx="418873" cy="8338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A3EF03-A943-6EA2-5D0A-096434089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03497">
            <a:off x="4711318" y="8490611"/>
            <a:ext cx="418873" cy="83387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62B513A-D76D-62D8-E8B8-AF9F3888C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68964">
            <a:off x="4883957" y="8803119"/>
            <a:ext cx="418873" cy="8338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022004-0934-2BE2-3994-9A24E2611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21282">
            <a:off x="5386957" y="8956444"/>
            <a:ext cx="418873" cy="8338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4FC7237-8940-7CF7-1296-BAC55ACFC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70780">
            <a:off x="5955126" y="8955602"/>
            <a:ext cx="418873" cy="83387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D2C8EFB-6E16-DECF-B1CC-FF778700B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410820" y="8919058"/>
            <a:ext cx="418873" cy="8338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86EAE0E-78CA-E9E3-853E-719D958BA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95651">
            <a:off x="4874415" y="7690121"/>
            <a:ext cx="416936" cy="83774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574D5E5-059A-A650-EE25-9A0D24FAF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41454">
            <a:off x="5163385" y="7732990"/>
            <a:ext cx="416936" cy="8377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95099FA-E05C-C333-33C3-5B76A2F55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22196">
            <a:off x="3724044" y="8866336"/>
            <a:ext cx="418873" cy="83387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06266B-6A60-4875-0DBB-5AA3C62A9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22554">
            <a:off x="3918319" y="8694135"/>
            <a:ext cx="418873" cy="83387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29F44A46-43B5-43ED-3D9B-3DFE686B3C51}"/>
              </a:ext>
            </a:extLst>
          </p:cNvPr>
          <p:cNvGrpSpPr/>
          <p:nvPr/>
        </p:nvGrpSpPr>
        <p:grpSpPr>
          <a:xfrm rot="10800000">
            <a:off x="5120767" y="5723903"/>
            <a:ext cx="316339" cy="2022855"/>
            <a:chOff x="1055370" y="6017768"/>
            <a:chExt cx="253365" cy="161266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4A14F0-208E-4D27-6428-09FD5FA67678}"/>
                </a:ext>
              </a:extLst>
            </p:cNvPr>
            <p:cNvSpPr/>
            <p:nvPr/>
          </p:nvSpPr>
          <p:spPr>
            <a:xfrm>
              <a:off x="1118044" y="6083808"/>
              <a:ext cx="128016" cy="13594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Isosceles Triangle 11">
              <a:extLst>
                <a:ext uri="{FF2B5EF4-FFF2-40B4-BE49-F238E27FC236}">
                  <a16:creationId xmlns:a16="http://schemas.microsoft.com/office/drawing/2014/main" id="{B2BF65E7-7EE0-533F-2E8A-F6626F46B6BA}"/>
                </a:ext>
              </a:extLst>
            </p:cNvPr>
            <p:cNvSpPr/>
            <p:nvPr/>
          </p:nvSpPr>
          <p:spPr>
            <a:xfrm rot="10800000">
              <a:off x="1118044" y="7441461"/>
              <a:ext cx="128016" cy="18897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12D8E8-8284-464F-93E2-1B855ADF870B}"/>
                </a:ext>
              </a:extLst>
            </p:cNvPr>
            <p:cNvSpPr/>
            <p:nvPr/>
          </p:nvSpPr>
          <p:spPr>
            <a:xfrm>
              <a:off x="1055370" y="6017768"/>
              <a:ext cx="253365" cy="132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93CDD40-603A-C894-1F4B-6CF617F5D2D9}"/>
              </a:ext>
            </a:extLst>
          </p:cNvPr>
          <p:cNvCxnSpPr>
            <a:cxnSpLocks/>
          </p:cNvCxnSpPr>
          <p:nvPr/>
        </p:nvCxnSpPr>
        <p:spPr>
          <a:xfrm flipH="1">
            <a:off x="5203268" y="6206623"/>
            <a:ext cx="159836" cy="117088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1545829-C240-890A-79A6-CD836F31719E}"/>
              </a:ext>
            </a:extLst>
          </p:cNvPr>
          <p:cNvCxnSpPr>
            <a:cxnSpLocks/>
          </p:cNvCxnSpPr>
          <p:nvPr/>
        </p:nvCxnSpPr>
        <p:spPr>
          <a:xfrm flipH="1">
            <a:off x="5203268" y="6377809"/>
            <a:ext cx="159836" cy="117088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3B646E6-0061-FBCC-1657-996D6683694D}"/>
              </a:ext>
            </a:extLst>
          </p:cNvPr>
          <p:cNvCxnSpPr>
            <a:cxnSpLocks/>
          </p:cNvCxnSpPr>
          <p:nvPr/>
        </p:nvCxnSpPr>
        <p:spPr>
          <a:xfrm flipH="1">
            <a:off x="5203268" y="6548996"/>
            <a:ext cx="159836" cy="117088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5F028F-173B-34F1-34C8-710DED3E31F4}"/>
              </a:ext>
            </a:extLst>
          </p:cNvPr>
          <p:cNvCxnSpPr>
            <a:cxnSpLocks/>
          </p:cNvCxnSpPr>
          <p:nvPr/>
        </p:nvCxnSpPr>
        <p:spPr>
          <a:xfrm flipH="1">
            <a:off x="5203268" y="6720182"/>
            <a:ext cx="159836" cy="117088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A458E80-9520-984C-816C-25A6A86073CB}"/>
              </a:ext>
            </a:extLst>
          </p:cNvPr>
          <p:cNvCxnSpPr>
            <a:cxnSpLocks/>
          </p:cNvCxnSpPr>
          <p:nvPr/>
        </p:nvCxnSpPr>
        <p:spPr>
          <a:xfrm flipH="1">
            <a:off x="5203268" y="6891369"/>
            <a:ext cx="159836" cy="117088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DBA499C-79F8-6E2D-59FF-81736F2DEE0D}"/>
              </a:ext>
            </a:extLst>
          </p:cNvPr>
          <p:cNvCxnSpPr>
            <a:cxnSpLocks/>
          </p:cNvCxnSpPr>
          <p:nvPr/>
        </p:nvCxnSpPr>
        <p:spPr>
          <a:xfrm flipH="1">
            <a:off x="5203268" y="7062555"/>
            <a:ext cx="159836" cy="117088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27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</TotalTime>
  <Words>285</Words>
  <Application>Microsoft Macintosh PowerPoint</Application>
  <PresentationFormat>A4 Paper (210x297 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2</cp:revision>
  <dcterms:created xsi:type="dcterms:W3CDTF">2023-07-06T12:52:53Z</dcterms:created>
  <dcterms:modified xsi:type="dcterms:W3CDTF">2023-09-02T10:04:28Z</dcterms:modified>
</cp:coreProperties>
</file>