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6" r:id="rId2"/>
    <p:sldId id="257" r:id="rId3"/>
    <p:sldId id="259" r:id="rId4"/>
  </p:sldIdLst>
  <p:sldSz cx="6858000" cy="9906000" type="A4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33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17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2251" y="4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2231CC-7710-20E6-8B39-D7E34FF3F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66DCB-7168-5487-1C0F-FFCF5798188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F1D07C3-8876-44BF-8D1F-0A260DF109E7}" type="datetimeFigureOut">
              <a:rPr lang="en-US"/>
              <a:pPr>
                <a:defRPr/>
              </a:pPr>
              <a:t>2/26/2025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33BEE6A-8A45-FA40-36F3-C9BE4B7695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ECC7816-CA0E-3EE3-DEB8-652A89720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30515-AD2F-5CC5-BA97-72CA6DB9AD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77609-7812-6FF4-01F0-887CF3D6B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B9FE1F3-8CAF-4178-85B6-4DF1B3B25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26BDC-BFDA-D2C2-9962-A9F6F556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D7D3D-ADFD-40B2-AB78-EA27ACB5C212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D0DA9-9D01-406F-FC56-C6164B11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CB9D2-9A8F-E257-298E-E1C08A19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1AF2-EA9B-4520-8C89-0E5FD10AF7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3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57F69-CFCD-F597-1762-C0533A00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951F1-D09F-4C31-A516-6F9CEEB6F423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2C0-8AC6-896E-D9A4-2350AAB88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DC4F5-8725-2152-B74B-6A681DD2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9EB84-ABA7-4979-8670-3FBFEB2DF0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22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E180F-62D3-23D3-FCC5-7C883130A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8EB16-2928-4932-8EE1-522B4B6273B3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720EF-FC10-808E-47FC-E6C65B51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1221A-4F72-21AD-31AD-E6C1A871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D5CE9-FBB4-46DA-9D7F-B63E77E72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04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E7217-A287-2C63-A2A2-108834B5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E9A7-3028-49D4-86FD-8EADD285B59D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FC73F-B5B3-1031-81AA-4D78461C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2FA82-884F-79C0-1313-FE76C2C3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6FCEE-A787-489E-9B08-B8D935378C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41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26AC7-5D52-8B0D-6ABB-98C0D841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E623-F052-46BB-BD49-A320E2BC0ECC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02C2F-12B7-F725-835B-DF3C696B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12A3A-2397-974A-D669-8B1BECAB6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3D929-4AC3-4AA1-B705-73FBCB4D86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44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1854EB-9E55-8BF6-8D7C-D474D186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B17A5-2212-4F27-A669-7D2D55823622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22526F-4A43-7400-F8A4-1AC8D6D2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54CBD8-87FD-A820-A66B-0BA05503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C4F97-04D6-4FBF-ACF6-7F3CCF1414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7BF226B-F21E-9225-159C-548BEA618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21D07-8939-4083-80B5-C758EC224688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1CB327-A9E3-5ED8-355F-DAA0F859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8A0A25-EF6A-A96D-0E24-6B5A54C3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AA771-0955-4951-84B3-28BDA95DB9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90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F02C43-9609-B144-FB1B-FC18338D5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6C78A-3377-436A-8AE3-F418279F8A0C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00C46E-42AE-0568-78AB-7462A0F6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FB6369-DACF-4DD6-5ECE-EE5FA109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4CCC1-4D31-4CBB-83A2-512535BBAE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78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923CA3D-E578-E061-1CEC-78DFC26A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ACCC0-BF68-4F2C-AB99-0F2B92B72BEA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BC17DC-9026-08D0-883E-59E4B0C1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C0FAF9-906A-24AD-5CA9-01E13FE8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18AC-C4C2-48A8-903A-DF098F6010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68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00C9F8-778C-E546-3446-79C0AA5CD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63AE1-0700-4122-A0AF-7CB09ED7941E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C167E-F158-F51B-7FC2-77B66A27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57F926-B258-D639-04F0-28F1C3E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0C922-C839-4EA3-AB7E-BC3C2B92BE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02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1F4B91-2844-AD02-506B-648AE758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0533-9E9F-408C-9DAB-E31BF102C147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2F8759-742A-07D3-2248-D7310268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EA3B8A-2845-9E5F-E7E7-D2AD7F15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8E0B3-5318-452D-AB9F-1A44FC7A33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83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D39F3DD-7B44-5651-5D4C-489744254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1488" y="527050"/>
            <a:ext cx="5915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721C8-B67D-D296-23B4-0204BAAF2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6838"/>
            <a:ext cx="5915025" cy="62849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7D989-3281-DDD8-1698-2FBFC9685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38716-DD95-42BD-9543-79ABECB226B5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E8E98-C7C0-DFC7-05A3-5D77C86D9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2100"/>
            <a:ext cx="2314575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93AC0-E03E-048C-F376-D56E89EA7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D5F905-785C-4500-ADC3-7FCD551AA0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04998CC2-6417-7F29-EF22-F914C0D15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489BAE05-A0F3-D733-FB91-B6F3F45CB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960F0BD1-3BF5-A256-7CA5-BEC830AE930D}"/>
              </a:ext>
            </a:extLst>
          </p:cNvPr>
          <p:cNvSpPr/>
          <p:nvPr/>
        </p:nvSpPr>
        <p:spPr>
          <a:xfrm>
            <a:off x="192088" y="1166812"/>
            <a:ext cx="6467475" cy="3450903"/>
          </a:xfrm>
          <a:prstGeom prst="roundRect">
            <a:avLst>
              <a:gd name="adj" fmla="val 1923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1: Write down the reptiles you know.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7E4FDC3B-C10C-1E1E-CB6C-1C66F08A6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E3D6F4AA-9C0D-5281-08D7-B27FFA011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83574"/>
            <a:ext cx="51400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sz="16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LKS2: Reptiles Uncovered: Adaptations, Habitats and Survival – Teacher Pack and Answers</a:t>
            </a:r>
            <a:endParaRPr lang="en-GB" altLang="en-US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680BF3-1779-2FFB-6B53-64DA93533FD0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8BF3BA-51F2-D409-0A89-C33AA7946DB3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93DA26FB-2DE6-95A9-6981-925A5B390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532613DA-F011-4E97-0654-C039CF8E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ounded Rectangle 9">
            <a:extLst>
              <a:ext uri="{FF2B5EF4-FFF2-40B4-BE49-F238E27FC236}">
                <a16:creationId xmlns:a16="http://schemas.microsoft.com/office/drawing/2014/main" id="{53D40586-5F9C-E6FA-9528-8E372C2113AE}"/>
              </a:ext>
            </a:extLst>
          </p:cNvPr>
          <p:cNvSpPr/>
          <p:nvPr/>
        </p:nvSpPr>
        <p:spPr>
          <a:xfrm>
            <a:off x="192089" y="4784400"/>
            <a:ext cx="6459536" cy="4612425"/>
          </a:xfrm>
          <a:prstGeom prst="roundRect">
            <a:avLst>
              <a:gd name="adj" fmla="val 1929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2: Write the habitat underneath each gecko. Include some facts for each one. 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" name="Picture 2" descr="A hand holding a lizard&#10;&#10;AI-generated content may be incorrect.">
            <a:extLst>
              <a:ext uri="{FF2B5EF4-FFF2-40B4-BE49-F238E27FC236}">
                <a16:creationId xmlns:a16="http://schemas.microsoft.com/office/drawing/2014/main" id="{E3FC5E72-0410-6E10-43C5-CF8DEFA5E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24950" b="10247"/>
          <a:stretch/>
        </p:blipFill>
        <p:spPr>
          <a:xfrm>
            <a:off x="685738" y="5448697"/>
            <a:ext cx="2103513" cy="971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6" name="Picture 5" descr="A person holding a small lizard&#10;&#10;AI-generated content may be incorrect.">
            <a:extLst>
              <a:ext uri="{FF2B5EF4-FFF2-40B4-BE49-F238E27FC236}">
                <a16:creationId xmlns:a16="http://schemas.microsoft.com/office/drawing/2014/main" id="{8A91E6C2-F9ED-FC84-DE7C-2792DCFF1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t="15330" r="-144" b="19997"/>
          <a:stretch/>
        </p:blipFill>
        <p:spPr>
          <a:xfrm>
            <a:off x="4068751" y="5423300"/>
            <a:ext cx="2158508" cy="996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8" name="Picture 7" descr="A hand holding a lizard&#10;&#10;AI-generated content may be incorrect.">
            <a:extLst>
              <a:ext uri="{FF2B5EF4-FFF2-40B4-BE49-F238E27FC236}">
                <a16:creationId xmlns:a16="http://schemas.microsoft.com/office/drawing/2014/main" id="{89B442D7-B03C-F0ED-A1FD-B299723ED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24267" b="23733"/>
          <a:stretch/>
        </p:blipFill>
        <p:spPr>
          <a:xfrm>
            <a:off x="685738" y="7418832"/>
            <a:ext cx="2103514" cy="971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0" name="Picture 9" descr="A lizard on a white surface&#10;&#10;AI-generated content may be incorrect.">
            <a:extLst>
              <a:ext uri="{FF2B5EF4-FFF2-40B4-BE49-F238E27FC236}">
                <a16:creationId xmlns:a16="http://schemas.microsoft.com/office/drawing/2014/main" id="{FFDCEECA-5A05-BE23-65FF-6CE3C8D41B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32931" r="8620" b="6710"/>
          <a:stretch/>
        </p:blipFill>
        <p:spPr>
          <a:xfrm>
            <a:off x="4068749" y="7418832"/>
            <a:ext cx="2158507" cy="99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72C16B-2BD4-F0B8-8CFA-5EA1B3715EA4}"/>
              </a:ext>
            </a:extLst>
          </p:cNvPr>
          <p:cNvSpPr txBox="1"/>
          <p:nvPr/>
        </p:nvSpPr>
        <p:spPr>
          <a:xfrm>
            <a:off x="906091" y="6299266"/>
            <a:ext cx="1662805" cy="272415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Madagascar day gecko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881EE3-5F90-09E6-5C64-879AE3CA5550}"/>
              </a:ext>
            </a:extLst>
          </p:cNvPr>
          <p:cNvSpPr txBox="1"/>
          <p:nvPr/>
        </p:nvSpPr>
        <p:spPr>
          <a:xfrm>
            <a:off x="4456494" y="6299267"/>
            <a:ext cx="1435923" cy="272415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New Zealand gecko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5FCC3B-4FD0-312B-1D33-F4E90C459498}"/>
              </a:ext>
            </a:extLst>
          </p:cNvPr>
          <p:cNvSpPr txBox="1"/>
          <p:nvPr/>
        </p:nvSpPr>
        <p:spPr>
          <a:xfrm>
            <a:off x="1184684" y="8272984"/>
            <a:ext cx="1105617" cy="272415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leopard gecko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4AE4BE-8743-2B5D-0516-D9EA9D0A7C34}"/>
              </a:ext>
            </a:extLst>
          </p:cNvPr>
          <p:cNvSpPr txBox="1"/>
          <p:nvPr/>
        </p:nvSpPr>
        <p:spPr>
          <a:xfrm>
            <a:off x="4621647" y="8272984"/>
            <a:ext cx="1004962" cy="272415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house gecko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00CF810C-B729-9194-08F8-8306D4118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164636-CD5D-31A9-C196-AC3F86B1BADB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1</a:t>
            </a:r>
            <a:endParaRPr lang="en-GB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A28E24-FCC6-E8CA-1F81-CDC4678FA904}"/>
              </a:ext>
            </a:extLst>
          </p:cNvPr>
          <p:cNvSpPr txBox="1"/>
          <p:nvPr/>
        </p:nvSpPr>
        <p:spPr>
          <a:xfrm>
            <a:off x="274954" y="1669836"/>
            <a:ext cx="643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Variety of answers, e.g.: snakes (rattlesnake; python; anaconda; boa constrictor; adder), lizards (gecko; chameleon; bearded dragon; skink), tortoise, turtle, crocodile, alligator.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D1631A-CBA7-B100-860E-0A8BC1D32F6E}"/>
              </a:ext>
            </a:extLst>
          </p:cNvPr>
          <p:cNvSpPr txBox="1"/>
          <p:nvPr/>
        </p:nvSpPr>
        <p:spPr>
          <a:xfrm>
            <a:off x="195262" y="3327724"/>
            <a:ext cx="6453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 reptile is a cold-blooded animal with scaly skin that mostly lays eggs</a:t>
            </a:r>
            <a:r>
              <a:rPr lang="en-GB">
                <a:solidFill>
                  <a:srgbClr val="FF0000"/>
                </a:solidFill>
                <a:latin typeface="Arial Rounded MT Bold" panose="020F0704030504030204" pitchFamily="34" charset="0"/>
              </a:rPr>
              <a:t>. </a:t>
            </a:r>
            <a:endParaRPr lang="en-GB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2195AD-C11C-1E8C-D76E-A6CA30373622}"/>
              </a:ext>
            </a:extLst>
          </p:cNvPr>
          <p:cNvSpPr txBox="1"/>
          <p:nvPr/>
        </p:nvSpPr>
        <p:spPr>
          <a:xfrm>
            <a:off x="139673" y="2895525"/>
            <a:ext cx="6459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What is a reptile? List their key features.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0967CC-FF3D-3286-28EF-FF4B5486935D}"/>
              </a:ext>
            </a:extLst>
          </p:cNvPr>
          <p:cNvSpPr txBox="1"/>
          <p:nvPr/>
        </p:nvSpPr>
        <p:spPr>
          <a:xfrm>
            <a:off x="412148" y="6495502"/>
            <a:ext cx="32851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Tropical rainforests. A bright green body, red marks and sticky toe pads.  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A5E169-AB70-3D42-582F-5833070E49FD}"/>
              </a:ext>
            </a:extLst>
          </p:cNvPr>
          <p:cNvSpPr txBox="1"/>
          <p:nvPr/>
        </p:nvSpPr>
        <p:spPr>
          <a:xfrm>
            <a:off x="3488969" y="6497970"/>
            <a:ext cx="3285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Forests (New Zealand). Gives birth to live young.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26FCF6-B584-9E12-F8AC-5D02F972338C}"/>
              </a:ext>
            </a:extLst>
          </p:cNvPr>
          <p:cNvSpPr txBox="1"/>
          <p:nvPr/>
        </p:nvSpPr>
        <p:spPr>
          <a:xfrm>
            <a:off x="320919" y="8480652"/>
            <a:ext cx="3285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Deserts. Fat reserve stored in tail.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62CE79-8000-50B0-3D93-9412AE5CCB15}"/>
              </a:ext>
            </a:extLst>
          </p:cNvPr>
          <p:cNvSpPr txBox="1"/>
          <p:nvPr/>
        </p:nvSpPr>
        <p:spPr>
          <a:xfrm>
            <a:off x="3565163" y="8500927"/>
            <a:ext cx="3285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Warm, urban areas. Lays eggs in buildings. 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9AA43-6079-C439-85F4-BDC9D98DE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0B459FC1-7387-20EB-D627-DDDE8B7B9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7BC5F56D-6B2D-A0F0-D2D5-E522DCC70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E21B3955-5E40-F24A-2BF7-1B4794289542}"/>
              </a:ext>
            </a:extLst>
          </p:cNvPr>
          <p:cNvSpPr/>
          <p:nvPr/>
        </p:nvSpPr>
        <p:spPr>
          <a:xfrm>
            <a:off x="192088" y="1166811"/>
            <a:ext cx="6467475" cy="8221662"/>
          </a:xfrm>
          <a:prstGeom prst="roundRect">
            <a:avLst>
              <a:gd name="adj" fmla="val 133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3: Label the features of a turtle and a tortoise. Label the adaptations each one has. 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C3B5426E-306C-506B-59D0-ED1BE4F9C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54B605-775C-7071-032B-437EB493DADC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839F44-F580-5963-7095-E50ADCB40144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9A3C2D6F-5B17-B879-D79A-4BDBC789D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EA28C7B8-9CA7-3680-2318-D08EF5B17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turtle and a turtle&#10;&#10;Description automatically generated">
            <a:extLst>
              <a:ext uri="{FF2B5EF4-FFF2-40B4-BE49-F238E27FC236}">
                <a16:creationId xmlns:a16="http://schemas.microsoft.com/office/drawing/2014/main" id="{3F47FE7C-1D5A-DC4A-F2D9-DFD2DBC1A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7" y="1873786"/>
            <a:ext cx="5900186" cy="4946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BD96F9-9D78-2FC0-ABFC-382DA9CDE6D4}"/>
              </a:ext>
            </a:extLst>
          </p:cNvPr>
          <p:cNvSpPr txBox="1"/>
          <p:nvPr/>
        </p:nvSpPr>
        <p:spPr>
          <a:xfrm>
            <a:off x="199152" y="6811068"/>
            <a:ext cx="645969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What are the key differences between a tortoise and a turtle? </a:t>
            </a: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__________________________________________________________________________________________________________________________________________________________________</a:t>
            </a:r>
          </a:p>
          <a:p>
            <a:endParaRPr lang="en-GB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  <a:p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Challenge: Can you write a fact about the terrapin? </a:t>
            </a: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98C7E637-0097-294D-6615-E880FB18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15DFD-F90B-6B61-726B-19C15FF2C4DF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2</a:t>
            </a:r>
            <a:endParaRPr lang="en-GB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A4BA3E-0215-DB55-DEA9-25D2B2294423}"/>
              </a:ext>
            </a:extLst>
          </p:cNvPr>
          <p:cNvSpPr txBox="1"/>
          <p:nvPr/>
        </p:nvSpPr>
        <p:spPr>
          <a:xfrm>
            <a:off x="261930" y="2771766"/>
            <a:ext cx="2013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flippers for swimming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60F7B7-DC25-458F-A1CB-37C2F737D7DA}"/>
              </a:ext>
            </a:extLst>
          </p:cNvPr>
          <p:cNvSpPr txBox="1"/>
          <p:nvPr/>
        </p:nvSpPr>
        <p:spPr>
          <a:xfrm>
            <a:off x="478907" y="5388132"/>
            <a:ext cx="15530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smooth, streamlined shell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6A5A58-B460-F559-BA99-D138483D0A73}"/>
              </a:ext>
            </a:extLst>
          </p:cNvPr>
          <p:cNvSpPr txBox="1"/>
          <p:nvPr/>
        </p:nvSpPr>
        <p:spPr>
          <a:xfrm>
            <a:off x="4996903" y="5202176"/>
            <a:ext cx="16425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strong, stumpy legs, with claws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DF9F0F-4425-15E3-FDA9-3F52A148ADC2}"/>
              </a:ext>
            </a:extLst>
          </p:cNvPr>
          <p:cNvSpPr txBox="1"/>
          <p:nvPr/>
        </p:nvSpPr>
        <p:spPr>
          <a:xfrm>
            <a:off x="5301861" y="2771766"/>
            <a:ext cx="10772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domed, bumpy shell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D16727-2ADA-0469-E3F8-60A6E1F14286}"/>
              </a:ext>
            </a:extLst>
          </p:cNvPr>
          <p:cNvCxnSpPr>
            <a:cxnSpLocks/>
          </p:cNvCxnSpPr>
          <p:nvPr/>
        </p:nvCxnSpPr>
        <p:spPr>
          <a:xfrm>
            <a:off x="894080" y="3418097"/>
            <a:ext cx="579120" cy="6620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82F07D-13FE-9F7C-0F25-60C68FD3D45A}"/>
              </a:ext>
            </a:extLst>
          </p:cNvPr>
          <p:cNvCxnSpPr>
            <a:cxnSpLocks/>
          </p:cNvCxnSpPr>
          <p:nvPr/>
        </p:nvCxnSpPr>
        <p:spPr>
          <a:xfrm flipV="1">
            <a:off x="1630566" y="4953000"/>
            <a:ext cx="681189" cy="6614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EDD8F7-1ABE-21C1-6436-F9B98E8F82D3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145280" y="3233431"/>
            <a:ext cx="1156581" cy="7705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34E669-4D0E-B13A-0C7F-2987C1FDF20D}"/>
              </a:ext>
            </a:extLst>
          </p:cNvPr>
          <p:cNvCxnSpPr>
            <a:cxnSpLocks/>
          </p:cNvCxnSpPr>
          <p:nvPr/>
        </p:nvCxnSpPr>
        <p:spPr>
          <a:xfrm flipV="1">
            <a:off x="4762500" y="6125506"/>
            <a:ext cx="431800" cy="1787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221113C-E8B6-E7BE-B9C9-54F4329B9535}"/>
              </a:ext>
            </a:extLst>
          </p:cNvPr>
          <p:cNvSpPr txBox="1"/>
          <p:nvPr/>
        </p:nvSpPr>
        <p:spPr>
          <a:xfrm>
            <a:off x="189793" y="7040561"/>
            <a:ext cx="64496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Tortoises live on land; turtles live in water and have flippers or webbed feet for swimming. Tortoises have domed, bumpy shells for protection. Turtles have smooth, streamlined shells.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2602ED-5D03-35C4-4D1D-306402F2363A}"/>
              </a:ext>
            </a:extLst>
          </p:cNvPr>
          <p:cNvSpPr txBox="1"/>
          <p:nvPr/>
        </p:nvSpPr>
        <p:spPr>
          <a:xfrm>
            <a:off x="194114" y="8372064"/>
            <a:ext cx="64410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Found in freshwater environments like ponds and marshes; spend time in water and on land; have webbed feet for swimming and strong claws for climbing.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787EF447-0F51-8284-4444-B3B580027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83574"/>
            <a:ext cx="51400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sz="16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LKS2: Reptiles Uncovered: Adaptations, Habitats and Survival – Teacher Pack and Answers</a:t>
            </a:r>
            <a:endParaRPr lang="en-GB" altLang="en-US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F5872C-5BA7-825D-6F30-5582E3D3979D}"/>
              </a:ext>
            </a:extLst>
          </p:cNvPr>
          <p:cNvCxnSpPr>
            <a:cxnSpLocks/>
          </p:cNvCxnSpPr>
          <p:nvPr/>
        </p:nvCxnSpPr>
        <p:spPr>
          <a:xfrm>
            <a:off x="3432969" y="6463493"/>
            <a:ext cx="565263" cy="2460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46770D6-D012-717D-E655-3919B68490C3}"/>
              </a:ext>
            </a:extLst>
          </p:cNvPr>
          <p:cNvSpPr txBox="1"/>
          <p:nvPr/>
        </p:nvSpPr>
        <p:spPr>
          <a:xfrm>
            <a:off x="4025219" y="6524083"/>
            <a:ext cx="1642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tail</a:t>
            </a:r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207E424-11C4-A1A6-8323-957B3E930C8A}"/>
              </a:ext>
            </a:extLst>
          </p:cNvPr>
          <p:cNvCxnSpPr>
            <a:cxnSpLocks/>
          </p:cNvCxnSpPr>
          <p:nvPr/>
        </p:nvCxnSpPr>
        <p:spPr>
          <a:xfrm flipV="1">
            <a:off x="3429000" y="2408412"/>
            <a:ext cx="203305" cy="4953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F43E56A-4BC3-3210-1FC8-075033C917DD}"/>
              </a:ext>
            </a:extLst>
          </p:cNvPr>
          <p:cNvSpPr txBox="1"/>
          <p:nvPr/>
        </p:nvSpPr>
        <p:spPr>
          <a:xfrm>
            <a:off x="3659292" y="2222975"/>
            <a:ext cx="1642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head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76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03777-03A4-9568-109B-FE377DD48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4377C362-7261-4813-35B3-76CA1E2A7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D35F9928-F117-82DE-5905-F3F2638AD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91F4AAE2-C1B6-012F-2603-797A4984EFAF}"/>
              </a:ext>
            </a:extLst>
          </p:cNvPr>
          <p:cNvSpPr/>
          <p:nvPr/>
        </p:nvSpPr>
        <p:spPr>
          <a:xfrm>
            <a:off x="192088" y="1166811"/>
            <a:ext cx="6467475" cy="8269798"/>
          </a:xfrm>
          <a:prstGeom prst="roundRect">
            <a:avLst>
              <a:gd name="adj" fmla="val 133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4: For each snake, write the following: 1. Its habitat; 2. What it eats; 3. How it kills prey (constrictor/venomous); 4. Other facts.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0D39587B-E5D4-0167-D8AF-78D245E5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15739DA-AEFD-60FD-453D-83C12C80FAC8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E0B8B82-05D9-15F6-9DFB-3DCB22678EA6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24C05606-91C9-70E4-2059-675196B3A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D6B32D70-6108-1E94-8381-974C74810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snake with a long tongue&#10;&#10;Description automatically generated">
            <a:extLst>
              <a:ext uri="{FF2B5EF4-FFF2-40B4-BE49-F238E27FC236}">
                <a16:creationId xmlns:a16="http://schemas.microsoft.com/office/drawing/2014/main" id="{E21DF72E-9A74-84D6-D70C-732989C86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7" b="24756"/>
          <a:stretch/>
        </p:blipFill>
        <p:spPr>
          <a:xfrm>
            <a:off x="4149172" y="2216707"/>
            <a:ext cx="1994184" cy="1386997"/>
          </a:xfrm>
          <a:prstGeom prst="roundRect">
            <a:avLst>
              <a:gd name="adj" fmla="val 3673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6" name="Picture 5" descr="A red and black snake on a rock&#10;&#10;Description automatically generated">
            <a:extLst>
              <a:ext uri="{FF2B5EF4-FFF2-40B4-BE49-F238E27FC236}">
                <a16:creationId xmlns:a16="http://schemas.microsoft.com/office/drawing/2014/main" id="{97C770FD-6AAF-F81E-2BA7-3BE8F384A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" t="24369" r="16195" b="387"/>
          <a:stretch/>
        </p:blipFill>
        <p:spPr>
          <a:xfrm>
            <a:off x="784735" y="2216708"/>
            <a:ext cx="1965465" cy="1386997"/>
          </a:xfrm>
          <a:prstGeom prst="roundRect">
            <a:avLst>
              <a:gd name="adj" fmla="val 2945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1" name="Picture 10" descr="A snake on a tree branch&#10;&#10;Description automatically generated">
            <a:extLst>
              <a:ext uri="{FF2B5EF4-FFF2-40B4-BE49-F238E27FC236}">
                <a16:creationId xmlns:a16="http://schemas.microsoft.com/office/drawing/2014/main" id="{430F7C5F-B3F7-169B-586E-D3B6610DF9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3" t="19856" r="9744"/>
          <a:stretch/>
        </p:blipFill>
        <p:spPr>
          <a:xfrm>
            <a:off x="4149172" y="5948911"/>
            <a:ext cx="1994184" cy="1477328"/>
          </a:xfrm>
          <a:prstGeom prst="roundRect">
            <a:avLst>
              <a:gd name="adj" fmla="val 3252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0" name="Picture 9" descr="A person holding a snake&#10;&#10;AI-generated content may be incorrect.">
            <a:extLst>
              <a:ext uri="{FF2B5EF4-FFF2-40B4-BE49-F238E27FC236}">
                <a16:creationId xmlns:a16="http://schemas.microsoft.com/office/drawing/2014/main" id="{09F8EECC-8155-350E-5C2A-E88226FF30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8" t="19856" r="5314"/>
          <a:stretch/>
        </p:blipFill>
        <p:spPr>
          <a:xfrm>
            <a:off x="786595" y="5948911"/>
            <a:ext cx="1965465" cy="1477328"/>
          </a:xfrm>
          <a:prstGeom prst="roundRect">
            <a:avLst>
              <a:gd name="adj" fmla="val 2986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24" name="TextBox 8">
            <a:extLst>
              <a:ext uri="{FF2B5EF4-FFF2-40B4-BE49-F238E27FC236}">
                <a16:creationId xmlns:a16="http://schemas.microsoft.com/office/drawing/2014/main" id="{18209EF1-CFE4-E4EB-6010-B81155512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BFFD17-200D-5784-BFEC-E5A21598C54B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3</a:t>
            </a:r>
            <a:endParaRPr lang="en-GB" sz="1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F8EB47-83A5-CF2E-3C3C-410F4191958E}"/>
              </a:ext>
            </a:extLst>
          </p:cNvPr>
          <p:cNvSpPr txBox="1"/>
          <p:nvPr/>
        </p:nvSpPr>
        <p:spPr>
          <a:xfrm>
            <a:off x="1263409" y="3412617"/>
            <a:ext cx="1008116" cy="306467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Arial Rounded MT Bold" panose="020F0704030504030204" pitchFamily="34" charset="0"/>
              </a:rPr>
              <a:t>king snake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D728C7-D540-70B3-E9E2-7BF7F99EF5FE}"/>
              </a:ext>
            </a:extLst>
          </p:cNvPr>
          <p:cNvSpPr txBox="1"/>
          <p:nvPr/>
        </p:nvSpPr>
        <p:spPr>
          <a:xfrm>
            <a:off x="4630641" y="3412103"/>
            <a:ext cx="1048694" cy="306467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Arial Rounded MT Bold" panose="020F0704030504030204" pitchFamily="34" charset="0"/>
              </a:rPr>
              <a:t>rattlesnake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BB96EE-163A-7C9E-8861-FCE4FCC465C1}"/>
              </a:ext>
            </a:extLst>
          </p:cNvPr>
          <p:cNvSpPr txBox="1"/>
          <p:nvPr/>
        </p:nvSpPr>
        <p:spPr>
          <a:xfrm>
            <a:off x="1191308" y="7285363"/>
            <a:ext cx="1152500" cy="306467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 Rounded MT Bold" panose="020F0704030504030204" pitchFamily="34" charset="0"/>
              </a:rPr>
              <a:t>garter snake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8E18B9-6A29-AE2A-D60D-9162F6308682}"/>
              </a:ext>
            </a:extLst>
          </p:cNvPr>
          <p:cNvSpPr txBox="1"/>
          <p:nvPr/>
        </p:nvSpPr>
        <p:spPr>
          <a:xfrm>
            <a:off x="4507798" y="7285363"/>
            <a:ext cx="1359823" cy="306467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 Rounded MT Bold" panose="020F0704030504030204" pitchFamily="34" charset="0"/>
              </a:rPr>
              <a:t>boa constrictor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267FC248-8C87-9095-9166-46AD17836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83574"/>
            <a:ext cx="51252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sz="15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L</a:t>
            </a:r>
            <a:r>
              <a:rPr lang="en-GB" sz="15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KS2: Reptiles Uncovered: Adaptations, Habitats </a:t>
            </a:r>
          </a:p>
          <a:p>
            <a:pPr eaLnBrk="1" hangingPunct="1"/>
            <a:r>
              <a:rPr lang="en-GB" sz="15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and Survival – Teacher Pack and Answers</a:t>
            </a:r>
            <a:endParaRPr lang="en-GB" altLang="en-US" sz="15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C9FC59-ED45-3D45-380F-22C1A58F011D}"/>
              </a:ext>
            </a:extLst>
          </p:cNvPr>
          <p:cNvSpPr txBox="1"/>
          <p:nvPr/>
        </p:nvSpPr>
        <p:spPr>
          <a:xfrm>
            <a:off x="569433" y="3819477"/>
            <a:ext cx="2859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Forests, grasslands and deserts (North America)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Rodents, other snakes, eggs, small reptiles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Constrictor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37A666-5F9F-CDEE-3B56-E1F741E3F9CC}"/>
              </a:ext>
            </a:extLst>
          </p:cNvPr>
          <p:cNvSpPr txBox="1"/>
          <p:nvPr/>
        </p:nvSpPr>
        <p:spPr>
          <a:xfrm>
            <a:off x="3751106" y="3828424"/>
            <a:ext cx="29084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Deserts (North America)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Warm-blooded animals – birds, mice etc.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Venomous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81879B-5DA2-1910-CCFE-50C265770A15}"/>
              </a:ext>
            </a:extLst>
          </p:cNvPr>
          <p:cNvSpPr txBox="1"/>
          <p:nvPr/>
        </p:nvSpPr>
        <p:spPr>
          <a:xfrm>
            <a:off x="3912730" y="7795582"/>
            <a:ext cx="27468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Rainforests (South America) 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Small mammals and other reptiles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Constrictor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8C5B84-648B-5C65-F366-BDDE147CEDDA}"/>
              </a:ext>
            </a:extLst>
          </p:cNvPr>
          <p:cNvSpPr txBox="1"/>
          <p:nvPr/>
        </p:nvSpPr>
        <p:spPr>
          <a:xfrm>
            <a:off x="560789" y="7795582"/>
            <a:ext cx="28682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Forests, grasslands, marshes (North America)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Fish, frogs and newts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Constrictor 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270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_Session sheet_Sci_Template_3.11.2024" id="{E9B8A362-C813-6241-BE86-18A7278432FD}" vid="{C53B0644-3A16-F34A-8B90-5EA3F52296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DE_Sess sheet_Sci_Port Template_type 1_3.11.2024</Template>
  <TotalTime>2525</TotalTime>
  <Words>471</Words>
  <Application>Microsoft Office PowerPoint</Application>
  <PresentationFormat>A4 Paper (210x297 mm)</PresentationFormat>
  <Paragraphs>76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Arial Rounded MT Bold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Developing Experts</dc:creator>
  <cp:lastModifiedBy>Developing Experts</cp:lastModifiedBy>
  <cp:revision>16</cp:revision>
  <cp:lastPrinted>2024-09-04T16:29:08Z</cp:lastPrinted>
  <dcterms:created xsi:type="dcterms:W3CDTF">2024-12-19T15:18:30Z</dcterms:created>
  <dcterms:modified xsi:type="dcterms:W3CDTF">2025-02-26T16:50:46Z</dcterms:modified>
</cp:coreProperties>
</file>