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78" r:id="rId2"/>
    <p:sldId id="279" r:id="rId3"/>
  </p:sldIdLst>
  <p:sldSz cx="6858000" cy="9906000" type="A4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7" userDrawn="1">
          <p15:clr>
            <a:srgbClr val="A4A3A4"/>
          </p15:clr>
        </p15:guide>
        <p15:guide id="2" pos="119" userDrawn="1">
          <p15:clr>
            <a:srgbClr val="A4A3A4"/>
          </p15:clr>
        </p15:guide>
        <p15:guide id="3" pos="4201" userDrawn="1">
          <p15:clr>
            <a:srgbClr val="A4A3A4"/>
          </p15:clr>
        </p15:guide>
        <p15:guide id="4" orient="horz" pos="59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7E80"/>
    <a:srgbClr val="55C7CC"/>
    <a:srgbClr val="000000"/>
    <a:srgbClr val="33CCCC"/>
    <a:srgbClr val="7DEBEB"/>
    <a:srgbClr val="7CE0DE"/>
    <a:srgbClr val="29FAFF"/>
    <a:srgbClr val="69FBFF"/>
    <a:srgbClr val="00C6CB"/>
    <a:srgbClr val="00A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6"/>
    <p:restoredTop sz="95846"/>
  </p:normalViewPr>
  <p:slideViewPr>
    <p:cSldViewPr snapToGrid="0" snapToObjects="1">
      <p:cViewPr>
        <p:scale>
          <a:sx n="130" d="100"/>
          <a:sy n="130" d="100"/>
        </p:scale>
        <p:origin x="946" y="77"/>
      </p:cViewPr>
      <p:guideLst>
        <p:guide orient="horz" pos="897"/>
        <p:guide pos="119"/>
        <p:guide pos="4201"/>
        <p:guide orient="horz" pos="59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268FC-2825-4F6C-8891-42CDD914C3B3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1279525"/>
            <a:ext cx="23907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CB3B4-AFA7-461B-BBDC-B26BBDA4B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4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emf"/><Relationship Id="rId5" Type="http://schemas.openxmlformats.org/officeDocument/2006/relationships/image" Target="../media/image3.jpg"/><Relationship Id="rId10" Type="http://schemas.openxmlformats.org/officeDocument/2006/relationships/image" Target="../media/image7.jpg"/><Relationship Id="rId4" Type="http://schemas.openxmlformats.org/officeDocument/2006/relationships/image" Target="../media/image2.jp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29D11B-A42B-DBD6-0E29-7CEFEE497E98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F016B-313D-E765-5563-F8BDB3E834B5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Explore different types of soil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429543"/>
            <a:ext cx="6478552" cy="633241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Use this table to help you identify your soil samples.</a:t>
            </a:r>
          </a:p>
        </p:txBody>
      </p:sp>
      <p:graphicFrame>
        <p:nvGraphicFramePr>
          <p:cNvPr id="8" name="Table 12">
            <a:extLst>
              <a:ext uri="{FF2B5EF4-FFF2-40B4-BE49-F238E27FC236}">
                <a16:creationId xmlns:a16="http://schemas.microsoft.com/office/drawing/2014/main" id="{3D3FC56E-D595-BE44-A678-3EB28E55D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625499"/>
              </p:ext>
            </p:extLst>
          </p:nvPr>
        </p:nvGraphicFramePr>
        <p:xfrm>
          <a:off x="202034" y="2211396"/>
          <a:ext cx="6467055" cy="7042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246">
                  <a:extLst>
                    <a:ext uri="{9D8B030D-6E8A-4147-A177-3AD203B41FA5}">
                      <a16:colId xmlns:a16="http://schemas.microsoft.com/office/drawing/2014/main" val="2063794291"/>
                    </a:ext>
                  </a:extLst>
                </a:gridCol>
                <a:gridCol w="2136987">
                  <a:extLst>
                    <a:ext uri="{9D8B030D-6E8A-4147-A177-3AD203B41FA5}">
                      <a16:colId xmlns:a16="http://schemas.microsoft.com/office/drawing/2014/main" val="1772074878"/>
                    </a:ext>
                  </a:extLst>
                </a:gridCol>
                <a:gridCol w="3434822">
                  <a:extLst>
                    <a:ext uri="{9D8B030D-6E8A-4147-A177-3AD203B41FA5}">
                      <a16:colId xmlns:a16="http://schemas.microsoft.com/office/drawing/2014/main" val="2738514582"/>
                    </a:ext>
                  </a:extLst>
                </a:gridCol>
              </a:tblGrid>
              <a:tr h="64627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Soil type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Image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Description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25360"/>
                  </a:ext>
                </a:extLst>
              </a:tr>
              <a:tr h="88765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Peat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Very dark colour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Mostly organic matter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noProof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Holds a lot of moisture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073354"/>
                  </a:ext>
                </a:extLst>
              </a:tr>
              <a:tr h="130366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Clay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Slightly orange colour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Very fine particles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Sticky when wet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Holds a lot of water but water may run off it at first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56386"/>
                  </a:ext>
                </a:extLst>
              </a:tr>
              <a:tr h="106112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Sandy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Light, yellow/brown colour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Feels gritty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Falls through fingers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Does not hold water well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539138"/>
                  </a:ext>
                </a:extLst>
              </a:tr>
              <a:tr h="106112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Silt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Medium colour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Feels slippery and smooth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Small particles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Holds some water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159628"/>
                  </a:ext>
                </a:extLst>
              </a:tr>
              <a:tr h="99761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Loam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Dark/medium colour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Feels slightly gritty &amp; smooth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Holds some water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844859"/>
                  </a:ext>
                </a:extLst>
              </a:tr>
              <a:tr h="106112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Chalky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Light colour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May have lumps of white stone in it</a:t>
                      </a:r>
                    </a:p>
                    <a:p>
                      <a:pPr marL="285750" indent="-285750" algn="l" defTabSz="84713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600" b="0" noProof="0" dirty="0">
                          <a:solidFill>
                            <a:srgbClr val="807E80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Does not hold water well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66279"/>
                  </a:ext>
                </a:extLst>
              </a:tr>
            </a:tbl>
          </a:graphicData>
        </a:graphic>
      </p:graphicFrame>
      <p:pic>
        <p:nvPicPr>
          <p:cNvPr id="39" name="Picture 38" descr="A picture containing chocolate, cake, sitting, building&#10;&#10;Description automatically generated">
            <a:extLst>
              <a:ext uri="{FF2B5EF4-FFF2-40B4-BE49-F238E27FC236}">
                <a16:creationId xmlns:a16="http://schemas.microsoft.com/office/drawing/2014/main" id="{B250391C-D2CE-3A01-4CCE-F896707DB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12" r="32775" b="29517"/>
          <a:stretch/>
        </p:blipFill>
        <p:spPr>
          <a:xfrm rot="10800000" flipV="1">
            <a:off x="1128209" y="3767098"/>
            <a:ext cx="2072190" cy="12665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Picture 39" descr="A hand holding a small rock&#10;&#10;Description automatically generated">
            <a:extLst>
              <a:ext uri="{FF2B5EF4-FFF2-40B4-BE49-F238E27FC236}">
                <a16:creationId xmlns:a16="http://schemas.microsoft.com/office/drawing/2014/main" id="{C5B74C1E-B33B-5A6A-31CC-35DA33E04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56" r="13169" b="15021"/>
          <a:stretch/>
        </p:blipFill>
        <p:spPr>
          <a:xfrm>
            <a:off x="1128208" y="5090662"/>
            <a:ext cx="2072190" cy="10108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40" descr="A close up of a rock&#10;&#10;Description automatically generated">
            <a:extLst>
              <a:ext uri="{FF2B5EF4-FFF2-40B4-BE49-F238E27FC236}">
                <a16:creationId xmlns:a16="http://schemas.microsoft.com/office/drawing/2014/main" id="{A1DBEACA-2D82-706B-890C-C6392868DD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40230" r="3152" b="1767"/>
          <a:stretch/>
        </p:blipFill>
        <p:spPr>
          <a:xfrm>
            <a:off x="1128210" y="2885155"/>
            <a:ext cx="2072190" cy="8371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Picture 41" descr="A close up of a rock&#10;&#10;Description automatically generated">
            <a:extLst>
              <a:ext uri="{FF2B5EF4-FFF2-40B4-BE49-F238E27FC236}">
                <a16:creationId xmlns:a16="http://schemas.microsoft.com/office/drawing/2014/main" id="{34221EEC-8E48-AE8D-27D3-6AA3F22A19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4" t="16784" r="20088" b="32327"/>
          <a:stretch/>
        </p:blipFill>
        <p:spPr>
          <a:xfrm>
            <a:off x="1128210" y="6158542"/>
            <a:ext cx="2072190" cy="9976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3" name="Picture 42" descr="A picture containing outdoor, grass, standing, field&#10;&#10;Description automatically generated">
            <a:extLst>
              <a:ext uri="{FF2B5EF4-FFF2-40B4-BE49-F238E27FC236}">
                <a16:creationId xmlns:a16="http://schemas.microsoft.com/office/drawing/2014/main" id="{FE3F5301-CC32-2824-5DEB-CDD1A27922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505" r="20095" b="10272"/>
          <a:stretch/>
        </p:blipFill>
        <p:spPr>
          <a:xfrm>
            <a:off x="1128210" y="7222983"/>
            <a:ext cx="2072190" cy="9346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4" name="Picture 43" descr="A picture containing outdoor, child, little, boy&#10;&#10;Description automatically generated">
            <a:extLst>
              <a:ext uri="{FF2B5EF4-FFF2-40B4-BE49-F238E27FC236}">
                <a16:creationId xmlns:a16="http://schemas.microsoft.com/office/drawing/2014/main" id="{AA99F6EF-DB35-C564-03DF-6B274B38D7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9154" b="48617"/>
          <a:stretch/>
        </p:blipFill>
        <p:spPr>
          <a:xfrm>
            <a:off x="1128210" y="8221986"/>
            <a:ext cx="2072190" cy="100464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F19E95-068E-93C2-5056-773ECEB64930}"/>
              </a:ext>
            </a:extLst>
          </p:cNvPr>
          <p:cNvGrpSpPr/>
          <p:nvPr/>
        </p:nvGrpSpPr>
        <p:grpSpPr>
          <a:xfrm>
            <a:off x="18029" y="9343447"/>
            <a:ext cx="543164" cy="547038"/>
            <a:chOff x="18029" y="9343447"/>
            <a:chExt cx="543164" cy="547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3645ED-0B6A-7688-9CFD-B5F193C6F3B1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DB280-05BC-13C6-7C33-13FE1193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F822B-06C4-E331-B866-5E91D3FE76D4}"/>
                </a:ext>
              </a:extLst>
            </p:cNvPr>
            <p:cNvSpPr txBox="1"/>
            <p:nvPr/>
          </p:nvSpPr>
          <p:spPr>
            <a:xfrm>
              <a:off x="188913" y="9455891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83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C43559-1B99-C7D2-A37B-7BF144CCC45D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F6AE-69ED-F4EA-D936-F5F1BDF5CB40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Explore different types of soil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429543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Fill in the table with your observations.</a:t>
            </a:r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E95691A0-54C5-FF04-CAEC-9D552D4DB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60014"/>
              </p:ext>
            </p:extLst>
          </p:nvPr>
        </p:nvGraphicFramePr>
        <p:xfrm>
          <a:off x="202034" y="2457421"/>
          <a:ext cx="6478550" cy="679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858">
                  <a:extLst>
                    <a:ext uri="{9D8B030D-6E8A-4147-A177-3AD203B41FA5}">
                      <a16:colId xmlns:a16="http://schemas.microsoft.com/office/drawing/2014/main" val="3555282179"/>
                    </a:ext>
                  </a:extLst>
                </a:gridCol>
                <a:gridCol w="1222562">
                  <a:extLst>
                    <a:ext uri="{9D8B030D-6E8A-4147-A177-3AD203B41FA5}">
                      <a16:colId xmlns:a16="http://schemas.microsoft.com/office/drawing/2014/main" val="2954430581"/>
                    </a:ext>
                  </a:extLst>
                </a:gridCol>
                <a:gridCol w="1295710">
                  <a:extLst>
                    <a:ext uri="{9D8B030D-6E8A-4147-A177-3AD203B41FA5}">
                      <a16:colId xmlns:a16="http://schemas.microsoft.com/office/drawing/2014/main" val="4259197914"/>
                    </a:ext>
                  </a:extLst>
                </a:gridCol>
                <a:gridCol w="1295710">
                  <a:extLst>
                    <a:ext uri="{9D8B030D-6E8A-4147-A177-3AD203B41FA5}">
                      <a16:colId xmlns:a16="http://schemas.microsoft.com/office/drawing/2014/main" val="3146831812"/>
                    </a:ext>
                  </a:extLst>
                </a:gridCol>
                <a:gridCol w="1295710">
                  <a:extLst>
                    <a:ext uri="{9D8B030D-6E8A-4147-A177-3AD203B41FA5}">
                      <a16:colId xmlns:a16="http://schemas.microsoft.com/office/drawing/2014/main" val="3605547439"/>
                    </a:ext>
                  </a:extLst>
                </a:gridCol>
              </a:tblGrid>
              <a:tr h="330111"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Soil 1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Soil 2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Soil 3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Soil 4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755380"/>
                  </a:ext>
                </a:extLst>
              </a:tr>
              <a:tr h="1050354"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Colour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0886"/>
                  </a:ext>
                </a:extLst>
              </a:tr>
              <a:tr h="1010154"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Texture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100134"/>
                  </a:ext>
                </a:extLst>
              </a:tr>
              <a:tr h="664267"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Smell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620210"/>
                  </a:ext>
                </a:extLst>
              </a:tr>
              <a:tr h="1337251"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Other notes about its appearance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16379"/>
                  </a:ext>
                </a:extLst>
              </a:tr>
              <a:tr h="1412610"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Amount of water held (ml)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395068"/>
                  </a:ext>
                </a:extLst>
              </a:tr>
              <a:tr h="971670"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Soil type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09636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BF19E95-068E-93C2-5056-773ECEB64930}"/>
              </a:ext>
            </a:extLst>
          </p:cNvPr>
          <p:cNvGrpSpPr/>
          <p:nvPr/>
        </p:nvGrpSpPr>
        <p:grpSpPr>
          <a:xfrm>
            <a:off x="18029" y="9343447"/>
            <a:ext cx="543164" cy="547038"/>
            <a:chOff x="18029" y="9343447"/>
            <a:chExt cx="543164" cy="547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3645ED-0B6A-7688-9CFD-B5F193C6F3B1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DB280-05BC-13C6-7C33-13FE1193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F822B-06C4-E331-B866-5E91D3FE76D4}"/>
                </a:ext>
              </a:extLst>
            </p:cNvPr>
            <p:cNvSpPr txBox="1"/>
            <p:nvPr/>
          </p:nvSpPr>
          <p:spPr>
            <a:xfrm>
              <a:off x="188913" y="9455891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38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3880</TotalTime>
  <Words>179</Words>
  <Application>Microsoft Office PowerPoint</Application>
  <PresentationFormat>A4 Paper (210x297 mm)</PresentationFormat>
  <Paragraphs>52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Lane</dc:creator>
  <cp:lastModifiedBy>Developing Experts</cp:lastModifiedBy>
  <cp:revision>68</cp:revision>
  <cp:lastPrinted>2022-07-08T20:17:44Z</cp:lastPrinted>
  <dcterms:created xsi:type="dcterms:W3CDTF">2022-04-04T08:08:59Z</dcterms:created>
  <dcterms:modified xsi:type="dcterms:W3CDTF">2022-08-26T14:55:54Z</dcterms:modified>
</cp:coreProperties>
</file>