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7"/>
    <p:restoredTop sz="96296"/>
  </p:normalViewPr>
  <p:slideViewPr>
    <p:cSldViewPr snapToGrid="0" snapToObjects="1">
      <p:cViewPr varScale="1">
        <p:scale>
          <a:sx n="112" d="100"/>
          <a:sy n="112" d="100"/>
        </p:scale>
        <p:origin x="8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02993631"/>
              </p:ext>
            </p:extLst>
          </p:nvPr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  <a:ea typeface="+mn-ea"/>
                          <a:cs typeface="+mn-cs"/>
                        </a:rPr>
                        <a:t>Research the gravity experiment of Galileo. What did he learn from his experiment at the Tower of Pisa?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Research</a:t>
                      </a:r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Practise calculating GPE; try changing the gravity to that of the Moon or Mars. Rearrange the equation to solve for height or gravitational field strength.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Explain why rockets leaving the Earth require so much energy in thrust compared to a rocket leaving the Moon.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1746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KS4-18-02: </a:t>
            </a:r>
          </a:p>
          <a:p>
            <a:r>
              <a:rPr lang="en-GB" sz="1000" dirty="0"/>
              <a:t>Gravitational Potential Energy</a:t>
            </a:r>
          </a:p>
        </p:txBody>
      </p:sp>
      <p:pic>
        <p:nvPicPr>
          <p:cNvPr id="1028" name="Picture 4" descr="People, Man, Guy, Sky, Diving, Adventure, Outdoor">
            <a:extLst>
              <a:ext uri="{FF2B5EF4-FFF2-40B4-BE49-F238E27FC236}">
                <a16:creationId xmlns:a16="http://schemas.microsoft.com/office/drawing/2014/main" id="{10C15C25-073B-3544-940A-4BDE384B9A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07" t="-167" r="10792" b="167"/>
          <a:stretch/>
        </p:blipFill>
        <p:spPr bwMode="auto">
          <a:xfrm>
            <a:off x="8279542" y="1969730"/>
            <a:ext cx="3206910" cy="4315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11883</TotalTime>
  <Words>83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Sarah Mintey</cp:lastModifiedBy>
  <cp:revision>40</cp:revision>
  <dcterms:created xsi:type="dcterms:W3CDTF">2021-08-07T16:04:59Z</dcterms:created>
  <dcterms:modified xsi:type="dcterms:W3CDTF">2022-08-24T12:27:09Z</dcterms:modified>
</cp:coreProperties>
</file>