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  <a:srgbClr val="A96CB4"/>
    <a:srgbClr val="4BAFA9"/>
    <a:srgbClr val="54C0B9"/>
    <a:srgbClr val="63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>
        <p:scale>
          <a:sx n="100" d="100"/>
          <a:sy n="100" d="100"/>
        </p:scale>
        <p:origin x="10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DCF7-1421-7940-B25E-DB79F09E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F4EA0-4832-7D48-8C7A-57D1B06ED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17ED-828B-A64E-A47A-1AEBD413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5AB1-1AB8-A846-80C9-EF7AF89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10A23-0355-3548-98D8-83E6064A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4A22-6CCD-2246-950C-D7911F8C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395A-7F7C-4C4E-9016-6C724157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2F09-5DF9-2D43-A1E9-D5E0341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BE8A-A0D1-0C43-9293-623CCC6C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6FB1-96AC-CE43-AD35-8B76CA4B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BDA41-E902-F44B-9BD1-B7C569DC2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07595-9C05-FE43-AEE9-E388B415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86B2-184F-0646-8BBE-72A54765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3B05-E2A8-2C42-9551-C091418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F361-5955-6640-B69D-9246C837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D927-54E8-A642-9CB2-82F1D90A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F56-D676-D848-9F8C-CFEC2FE8D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9C09-6F21-0A48-80FC-CC2719DC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06B7-BD90-3A4E-B335-D5890DBA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8D86-AD89-9147-9344-841F541F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3466-A6FA-B54D-8E0A-6C2DC40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6A09-3B6B-7D47-B1BA-5E391483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1D03-86D6-E741-B079-A4FAE3CE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DB8B-3C25-7348-882E-85604F30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0279-324B-6E48-A8AF-A0D2DD3D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301-47BB-2F45-B173-BB66DB27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1E22-0571-7149-AC70-095FAB2FC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1F0B8-E6FA-F84E-A516-EDA3C027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3A979-273A-1B40-9F60-26E01185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0EC30-FF1F-6F41-A20E-249D983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B209-F512-E247-B41C-51DA43ED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B4D3-A5CD-DB49-BCEA-0D2DF2AC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32E8-6C0B-C04A-9816-07E05BFC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C7BCA-3EF9-C04B-A189-565C092F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B738C-C5F8-6446-9401-6D51BE17D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7A38F-8224-1747-A3DE-679E2D10C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8C487-E059-D740-955B-A783FA4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91429-5E59-5B46-AE7A-547F83C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FE7E8-7F59-9340-A77C-2DB08EE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BB20-EE40-494B-8D96-7A21B4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60C8-2725-6A43-A02C-A8E1FEC5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7BE79-FDA2-264E-850F-62FA4CB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00041-99AF-3940-93C4-BC9A7B29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7A66-9A79-3A40-9CDF-E59EA49A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F0C94-9B7C-F64F-8201-6C23AEE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817F-0A6F-6B43-A9D3-2C2E2E2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CD1C-B047-6642-9119-C1554C8C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37DD-90ED-6945-99BD-1F51BC4A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38959-1926-0D4C-A592-3F013A26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E9417-67FA-D443-BE02-C6457B4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9DAB5-8E4A-5944-99A8-AE014E0B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C1521-19C0-0244-8804-384DAC41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1DAF-7F45-8441-8D97-96E52A6C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38321-44E5-C943-9628-E4A605451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B628-5645-7143-A585-A00B069B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C204-E50A-AE49-A44B-71D4BF3D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9276-58C6-0D4E-90FF-BCE16217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A888-6947-864F-A1DC-9A36C8A1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B494B-10DD-0B41-9E83-3CFCC836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8F9F4-810B-C643-A84F-718F87AE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9609-709E-B04B-A5AB-C5C87DF2A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2F1A-483F-D04E-A697-A1B51999B0B3}" type="datetimeFigureOut">
              <a:rPr lang="en-US" smtClean="0"/>
              <a:t>8/8/21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9485-FA33-2143-91D7-951C542C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929E-EB1E-F844-8AF1-CBA9DE66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rt path through a forest&#10;&#10;Description automatically generated with medium confidence">
            <a:extLst>
              <a:ext uri="{FF2B5EF4-FFF2-40B4-BE49-F238E27FC236}">
                <a16:creationId xmlns:a16="http://schemas.microsoft.com/office/drawing/2014/main" id="{0C8D8962-9F83-BB49-802F-9A842E304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2" r="7058" b="-4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14BD01-874B-A044-BAD6-9B5F8A28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70" r="15993" b="2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6" name="Picture 8" descr="Animals, Reptiles">
            <a:extLst>
              <a:ext uri="{FF2B5EF4-FFF2-40B4-BE49-F238E27FC236}">
                <a16:creationId xmlns:a16="http://schemas.microsoft.com/office/drawing/2014/main" id="{51E77F96-4F76-374C-997E-D6520EC37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6369" b="-3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rds, Rainforest, Bird, Tropical">
            <a:extLst>
              <a:ext uri="{FF2B5EF4-FFF2-40B4-BE49-F238E27FC236}">
                <a16:creationId xmlns:a16="http://schemas.microsoft.com/office/drawing/2014/main" id="{28FA901C-BA43-F840-B99C-E58800323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r="15593" b="-2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ug on a plant&#10;&#10;Description automatically generated with low confidence">
            <a:extLst>
              <a:ext uri="{FF2B5EF4-FFF2-40B4-BE49-F238E27FC236}">
                <a16:creationId xmlns:a16="http://schemas.microsoft.com/office/drawing/2014/main" id="{6DD745A0-4D1C-4240-8686-BAA32AF8FC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71" r="149" b="4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5" name="Picture 4" descr="A tiger lying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A4FCA291-D601-A54F-BB73-AF90CE80CB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47" r="1258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3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fungus, close, hand, eaten&#10;&#10;Description automatically generated">
            <a:extLst>
              <a:ext uri="{FF2B5EF4-FFF2-40B4-BE49-F238E27FC236}">
                <a16:creationId xmlns:a16="http://schemas.microsoft.com/office/drawing/2014/main" id="{1276AABA-3739-314A-A5FE-E4FD60F20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1" r="18238" b="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Picture 2" descr="A group of mushrooms growing on a tree&#10;&#10;Description automatically generated with low confidence">
            <a:extLst>
              <a:ext uri="{FF2B5EF4-FFF2-40B4-BE49-F238E27FC236}">
                <a16:creationId xmlns:a16="http://schemas.microsoft.com/office/drawing/2014/main" id="{C896F1B6-E21E-5E4D-846D-3FCA44C60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9" r="2476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ossy rocks in a forest&#10;&#10;Description automatically generated with medium confidence">
            <a:extLst>
              <a:ext uri="{FF2B5EF4-FFF2-40B4-BE49-F238E27FC236}">
                <a16:creationId xmlns:a16="http://schemas.microsoft.com/office/drawing/2014/main" id="{9DCC7057-5E81-634B-BA74-2EB8FB895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9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fly on a leaf&#10;&#10;Description automatically generated with medium confidence">
            <a:extLst>
              <a:ext uri="{FF2B5EF4-FFF2-40B4-BE49-F238E27FC236}">
                <a16:creationId xmlns:a16="http://schemas.microsoft.com/office/drawing/2014/main" id="{097B47A4-5D44-1849-A31C-C8D30FB99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0" b="44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9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A picture containing outdoor, sky, grass, nature&#10;&#10;Description automatically generated">
            <a:extLst>
              <a:ext uri="{FF2B5EF4-FFF2-40B4-BE49-F238E27FC236}">
                <a16:creationId xmlns:a16="http://schemas.microsoft.com/office/drawing/2014/main" id="{26545B11-7DCC-0548-8E8A-CB933931D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0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outdoor, sunset, sun&#10;&#10;Description automatically generated">
            <a:extLst>
              <a:ext uri="{FF2B5EF4-FFF2-40B4-BE49-F238E27FC236}">
                <a16:creationId xmlns:a16="http://schemas.microsoft.com/office/drawing/2014/main" id="{D37A24D9-2A6A-834A-98FC-B2E3F1F95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71" r="-3" b="-3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 descr="Close-up of water droplets&#10;&#10;Description automatically generated with medium confidence">
            <a:extLst>
              <a:ext uri="{FF2B5EF4-FFF2-40B4-BE49-F238E27FC236}">
                <a16:creationId xmlns:a16="http://schemas.microsoft.com/office/drawing/2014/main" id="{227E6766-18E5-E144-AFF8-7057D9F24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49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Picture 2" descr="A close-up of a measuring stick&#10;&#10;Description automatically generated with low confidence">
            <a:extLst>
              <a:ext uri="{FF2B5EF4-FFF2-40B4-BE49-F238E27FC236}">
                <a16:creationId xmlns:a16="http://schemas.microsoft.com/office/drawing/2014/main" id="{6E5A6A75-E5C8-7649-9B21-D5EBB9C88B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1" r="42441" b="-1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090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fox lying on a log&#10;&#10;Description automatically generated with medium confidence">
            <a:extLst>
              <a:ext uri="{FF2B5EF4-FFF2-40B4-BE49-F238E27FC236}">
                <a16:creationId xmlns:a16="http://schemas.microsoft.com/office/drawing/2014/main" id="{C7F711FB-9B9A-F647-A803-FCAED8ED7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6" b="119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fox ly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A66F6F2F-652A-DA4A-842B-C405B9C5C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5" b="92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1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fox in the snow&#10;&#10;Description automatically generated with low confidence">
            <a:extLst>
              <a:ext uri="{FF2B5EF4-FFF2-40B4-BE49-F238E27FC236}">
                <a16:creationId xmlns:a16="http://schemas.microsoft.com/office/drawing/2014/main" id="{80C33A76-2DBB-9E44-B122-0A26D8ACF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plant, sky, cactus, ground&#10;&#10;Description automatically generated">
            <a:extLst>
              <a:ext uri="{FF2B5EF4-FFF2-40B4-BE49-F238E27FC236}">
                <a16:creationId xmlns:a16="http://schemas.microsoft.com/office/drawing/2014/main" id="{3D0E7BE1-DC49-BF41-8162-09D697E1C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5" b="61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zebra, plant, leaf, fern&#10;&#10;Description automatically generated">
            <a:extLst>
              <a:ext uri="{FF2B5EF4-FFF2-40B4-BE49-F238E27FC236}">
                <a16:creationId xmlns:a16="http://schemas.microsoft.com/office/drawing/2014/main" id="{A949303A-DE83-B045-A0CF-2C37669F4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5" b="75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4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rock, herd, plant&#10;&#10;Description automatically generated">
            <a:extLst>
              <a:ext uri="{FF2B5EF4-FFF2-40B4-BE49-F238E27FC236}">
                <a16:creationId xmlns:a16="http://schemas.microsoft.com/office/drawing/2014/main" id="{82C3CFEB-C89B-4040-878E-2540BE5DA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13544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Shannon Weldon (BIO - Postgraduate Researcher)</cp:lastModifiedBy>
  <cp:revision>87</cp:revision>
  <dcterms:created xsi:type="dcterms:W3CDTF">2021-08-08T13:16:24Z</dcterms:created>
  <dcterms:modified xsi:type="dcterms:W3CDTF">2021-08-17T23:01:20Z</dcterms:modified>
</cp:coreProperties>
</file>