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56" r:id="rId6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A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51"/>
    <p:restoredTop sz="95859"/>
  </p:normalViewPr>
  <p:slideViewPr>
    <p:cSldViewPr snapToGrid="0" snapToObjects="1">
      <p:cViewPr varScale="1">
        <p:scale>
          <a:sx n="75" d="100"/>
          <a:sy n="75" d="100"/>
        </p:scale>
        <p:origin x="2600" y="16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706AE-DE1A-1541-84A6-749C272C0DDB}" type="datetimeFigureOut">
              <a:rPr lang="en-US" smtClean="0"/>
              <a:t>12/26/21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B1595-6957-3C44-8D0B-2BDFC33EF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9907-7E8F-4848-9F13-545BE661B0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72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9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4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7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3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9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5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8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3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56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056E337-849F-4FD5-9712-277E912ECE13}"/>
              </a:ext>
            </a:extLst>
          </p:cNvPr>
          <p:cNvSpPr/>
          <p:nvPr userDrawn="1"/>
        </p:nvSpPr>
        <p:spPr>
          <a:xfrm>
            <a:off x="1339906" y="9555021"/>
            <a:ext cx="4178191" cy="24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541404" algn="ctr"/>
                <a:tab pos="5082810" algn="r"/>
                <a:tab pos="2305502" algn="l"/>
                <a:tab pos="2541404" algn="ctr"/>
                <a:tab pos="5082810" algn="r"/>
              </a:tabLst>
            </a:pPr>
            <a:r>
              <a:rPr lang="en-US" sz="1020" dirty="0">
                <a:solidFill>
                  <a:srgbClr val="2FA2B4"/>
                </a:solidFill>
                <a:latin typeface="Arial Rounded MT Bold" charset="0"/>
                <a:ea typeface="ＭＳ 明朝" charset="-128"/>
                <a:cs typeface="Times New Roman" charset="0"/>
              </a:rPr>
              <a:t>Developing Experts Ltd. © 2022</a:t>
            </a:r>
            <a:endParaRPr lang="en-US" sz="1020" dirty="0">
              <a:solidFill>
                <a:srgbClr val="2FA2B4"/>
              </a:solidFill>
              <a:latin typeface="Cambria" charset="0"/>
              <a:ea typeface="ＭＳ 明朝" charset="-128"/>
              <a:cs typeface="Times New Roman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3F02A8DF-A5C2-423C-AA4B-9018F8024660}"/>
              </a:ext>
            </a:extLst>
          </p:cNvPr>
          <p:cNvSpPr/>
          <p:nvPr userDrawn="1"/>
        </p:nvSpPr>
        <p:spPr>
          <a:xfrm>
            <a:off x="171000" y="278893"/>
            <a:ext cx="6516000" cy="167972"/>
          </a:xfrm>
          <a:prstGeom prst="roundRect">
            <a:avLst/>
          </a:prstGeom>
          <a:solidFill>
            <a:srgbClr val="2FA2B4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12" dirty="0">
                <a:latin typeface="Arial Rounded MT Bold" charset="0"/>
                <a:ea typeface="Arial Rounded MT Bold" charset="0"/>
                <a:cs typeface="Arial Rounded MT Bold" charset="0"/>
              </a:rPr>
              <a:t>S01.01.01 Handout  </a:t>
            </a:r>
          </a:p>
        </p:txBody>
      </p:sp>
      <p:sp>
        <p:nvSpPr>
          <p:cNvPr id="9" name="Rounded Rectangular Callout 10">
            <a:extLst>
              <a:ext uri="{FF2B5EF4-FFF2-40B4-BE49-F238E27FC236}">
                <a16:creationId xmlns:a16="http://schemas.microsoft.com/office/drawing/2014/main" id="{A2011E79-5601-46CC-9C43-3DC9D7133EE6}"/>
              </a:ext>
            </a:extLst>
          </p:cNvPr>
          <p:cNvSpPr/>
          <p:nvPr userDrawn="1"/>
        </p:nvSpPr>
        <p:spPr>
          <a:xfrm rot="10800000" flipV="1">
            <a:off x="1075038" y="539842"/>
            <a:ext cx="5583893" cy="611999"/>
          </a:xfrm>
          <a:prstGeom prst="wedgeRoundRectCallout">
            <a:avLst>
              <a:gd name="adj1" fmla="val 53632"/>
              <a:gd name="adj2" fmla="val -24550"/>
              <a:gd name="adj3" fmla="val 16667"/>
            </a:avLst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Understand what animals need in order to grow.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D18C0B-FA85-41B0-814E-9E06DB595BE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69" y="539841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tiff"/><Relationship Id="rId3" Type="http://schemas.openxmlformats.org/officeDocument/2006/relationships/image" Target="../media/image2.tiff"/><Relationship Id="rId7" Type="http://schemas.openxmlformats.org/officeDocument/2006/relationships/image" Target="../media/image6.png"/><Relationship Id="rId12" Type="http://schemas.openxmlformats.org/officeDocument/2006/relationships/image" Target="../media/image1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tiff"/><Relationship Id="rId5" Type="http://schemas.openxmlformats.org/officeDocument/2006/relationships/image" Target="../media/image4.png"/><Relationship Id="rId10" Type="http://schemas.openxmlformats.org/officeDocument/2006/relationships/image" Target="../media/image9.tiff"/><Relationship Id="rId4" Type="http://schemas.openxmlformats.org/officeDocument/2006/relationships/image" Target="../media/image3.tiff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71000" y="1747966"/>
            <a:ext cx="6516000" cy="583325"/>
          </a:xfrm>
          <a:prstGeom prst="roundRect">
            <a:avLst/>
          </a:prstGeom>
          <a:noFill/>
          <a:ln w="12700">
            <a:solidFill>
              <a:srgbClr val="2FA2B4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noAutofit/>
          </a:bodyPr>
          <a:lstStyle/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Think about what living things need in order to live. 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Circle the things that you might use to look after his dog. 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438271" y="5662498"/>
            <a:ext cx="1248729" cy="1275218"/>
          </a:xfrm>
          <a:prstGeom prst="roundRect">
            <a:avLst>
              <a:gd name="adj" fmla="val 9448"/>
            </a:avLst>
          </a:prstGeom>
          <a:noFill/>
          <a:ln w="12700">
            <a:solidFill>
              <a:srgbClr val="2FA2B4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Stretch:</a:t>
            </a:r>
          </a:p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Draw one more thing that would be useful.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5438271" y="7399553"/>
            <a:ext cx="1253348" cy="2142018"/>
          </a:xfrm>
          <a:prstGeom prst="roundRect">
            <a:avLst/>
          </a:prstGeom>
          <a:noFill/>
          <a:ln w="12700">
            <a:solidFill>
              <a:srgbClr val="2FA2B4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Challenge:</a:t>
            </a:r>
          </a:p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Would any of these help you care for another animal? Explain your ideas.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250" y="3242628"/>
            <a:ext cx="1160190" cy="11317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241" y="2572040"/>
            <a:ext cx="1140598" cy="304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79" y="3707121"/>
            <a:ext cx="970167" cy="7179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682" y="2547654"/>
            <a:ext cx="667024" cy="6670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381" y="4849472"/>
            <a:ext cx="1548651" cy="5833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090" y="4559911"/>
            <a:ext cx="915335" cy="4759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30" y="2369605"/>
            <a:ext cx="1265778" cy="9493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778" y="3501447"/>
            <a:ext cx="873629" cy="117340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818" y="2382339"/>
            <a:ext cx="853773" cy="85377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7349" y="4674851"/>
            <a:ext cx="1411901" cy="81419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66284" y="3570221"/>
            <a:ext cx="739898" cy="873896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282331" y="5662498"/>
            <a:ext cx="4958216" cy="3879073"/>
          </a:xfrm>
          <a:prstGeom prst="roundRect">
            <a:avLst>
              <a:gd name="adj" fmla="val 5711"/>
            </a:avLst>
          </a:prstGeom>
          <a:noFill/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ounded Rectangle 30"/>
          <p:cNvSpPr/>
          <p:nvPr/>
        </p:nvSpPr>
        <p:spPr>
          <a:xfrm>
            <a:off x="1480185" y="1229769"/>
            <a:ext cx="3897630" cy="401001"/>
          </a:xfrm>
          <a:prstGeom prst="roundRect">
            <a:avLst/>
          </a:prstGeom>
          <a:solidFill>
            <a:srgbClr val="2FA2B4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 Dog’s Needs</a:t>
            </a:r>
          </a:p>
        </p:txBody>
      </p:sp>
    </p:spTree>
    <p:extLst>
      <p:ext uri="{BB962C8B-B14F-4D97-AF65-F5344CB8AC3E}">
        <p14:creationId xmlns:p14="http://schemas.microsoft.com/office/powerpoint/2010/main" val="155448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1000" y="1812686"/>
            <a:ext cx="6516000" cy="919401"/>
          </a:xfrm>
          <a:prstGeom prst="roundRect">
            <a:avLst/>
          </a:prstGeom>
          <a:noFill/>
          <a:ln w="12700">
            <a:solidFill>
              <a:srgbClr val="2FA2B4"/>
            </a:solidFill>
          </a:ln>
        </p:spPr>
        <p:txBody>
          <a:bodyPr wrap="square" rtlCol="0">
            <a:noAutofit/>
          </a:bodyPr>
          <a:lstStyle/>
          <a:p>
            <a:r>
              <a:rPr lang="en-GB" sz="1600" b="1" dirty="0">
                <a:solidFill>
                  <a:srgbClr val="2FA2B4"/>
                </a:solidFill>
                <a:latin typeface="Arial Rounded MT Bold" panose="020F0704030504030204" pitchFamily="34" charset="0"/>
              </a:rPr>
              <a:t>Which pets are kept indoors and which animals are kept outside? Which can be kept indoors OR out? Put a cross in the box of the one you choose.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6850F7-5438-4991-9D12-F5A5B9C32E24}"/>
              </a:ext>
            </a:extLst>
          </p:cNvPr>
          <p:cNvGrpSpPr/>
          <p:nvPr/>
        </p:nvGrpSpPr>
        <p:grpSpPr>
          <a:xfrm>
            <a:off x="269302" y="3134636"/>
            <a:ext cx="6319397" cy="5899714"/>
            <a:chOff x="407393" y="3594498"/>
            <a:chExt cx="6319397" cy="589971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54175">
              <a:off x="731222" y="6901805"/>
              <a:ext cx="584856" cy="5848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391" y="8803066"/>
              <a:ext cx="574832" cy="61809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33" y="7904280"/>
              <a:ext cx="706234" cy="49907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391" y="4069500"/>
              <a:ext cx="450936" cy="49113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529" y="5981860"/>
              <a:ext cx="664785" cy="51410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834750" y="3594498"/>
              <a:ext cx="4892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2FA2B4"/>
                  </a:solidFill>
                  <a:latin typeface="Arial Rounded MT Bold" charset="0"/>
                  <a:ea typeface="Arial Rounded MT Bold" charset="0"/>
                  <a:cs typeface="Arial Rounded MT Bold" charset="0"/>
                </a:rPr>
                <a:t>Inside		Outside		Both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967770" y="6941352"/>
              <a:ext cx="540000" cy="540000"/>
            </a:xfrm>
            <a:prstGeom prst="roundRect">
              <a:avLst/>
            </a:prstGeom>
            <a:noFill/>
            <a:ln>
              <a:solidFill>
                <a:srgbClr val="2FA2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911770" y="6942228"/>
              <a:ext cx="540000" cy="540000"/>
            </a:xfrm>
            <a:prstGeom prst="roundRect">
              <a:avLst/>
            </a:prstGeom>
            <a:noFill/>
            <a:ln>
              <a:solidFill>
                <a:srgbClr val="2FA2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567770" y="6942228"/>
              <a:ext cx="540000" cy="540000"/>
            </a:xfrm>
            <a:prstGeom prst="roundRect">
              <a:avLst/>
            </a:prstGeom>
            <a:noFill/>
            <a:ln>
              <a:solidFill>
                <a:srgbClr val="2FA2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07393" y="6804000"/>
              <a:ext cx="6188906" cy="764194"/>
            </a:xfrm>
            <a:prstGeom prst="roundRect">
              <a:avLst/>
            </a:prstGeom>
            <a:noFill/>
            <a:ln>
              <a:solidFill>
                <a:srgbClr val="2FA2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81" y="5072088"/>
              <a:ext cx="725806" cy="389516"/>
            </a:xfrm>
            <a:prstGeom prst="rect">
              <a:avLst/>
            </a:prstGeom>
          </p:spPr>
        </p:pic>
        <p:sp>
          <p:nvSpPr>
            <p:cNvPr id="24" name="Rounded Rectangle 23"/>
            <p:cNvSpPr/>
            <p:nvPr/>
          </p:nvSpPr>
          <p:spPr>
            <a:xfrm>
              <a:off x="1967770" y="4991028"/>
              <a:ext cx="540000" cy="540000"/>
            </a:xfrm>
            <a:prstGeom prst="roundRect">
              <a:avLst/>
            </a:prstGeom>
            <a:noFill/>
            <a:ln>
              <a:solidFill>
                <a:srgbClr val="2FA2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911770" y="4991028"/>
              <a:ext cx="540000" cy="540000"/>
            </a:xfrm>
            <a:prstGeom prst="roundRect">
              <a:avLst/>
            </a:prstGeom>
            <a:noFill/>
            <a:ln>
              <a:solidFill>
                <a:srgbClr val="2FA2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567770" y="4991028"/>
              <a:ext cx="540000" cy="540000"/>
            </a:xfrm>
            <a:prstGeom prst="roundRect">
              <a:avLst/>
            </a:prstGeom>
            <a:noFill/>
            <a:ln>
              <a:solidFill>
                <a:srgbClr val="2FA2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07393" y="4871790"/>
              <a:ext cx="6188906" cy="764194"/>
            </a:xfrm>
            <a:prstGeom prst="roundRect">
              <a:avLst/>
            </a:prstGeom>
            <a:noFill/>
            <a:ln>
              <a:solidFill>
                <a:srgbClr val="2FA2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1967770" y="5967932"/>
              <a:ext cx="540000" cy="540000"/>
            </a:xfrm>
            <a:prstGeom prst="roundRect">
              <a:avLst/>
            </a:prstGeom>
            <a:noFill/>
            <a:ln>
              <a:solidFill>
                <a:srgbClr val="2FA2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911770" y="5966628"/>
              <a:ext cx="540000" cy="540000"/>
            </a:xfrm>
            <a:prstGeom prst="roundRect">
              <a:avLst/>
            </a:prstGeom>
            <a:noFill/>
            <a:ln>
              <a:solidFill>
                <a:srgbClr val="2FA2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567770" y="5966628"/>
              <a:ext cx="540000" cy="540000"/>
            </a:xfrm>
            <a:prstGeom prst="roundRect">
              <a:avLst/>
            </a:prstGeom>
            <a:noFill/>
            <a:ln>
              <a:solidFill>
                <a:srgbClr val="2FA2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07393" y="5838056"/>
              <a:ext cx="6188906" cy="764194"/>
            </a:xfrm>
            <a:prstGeom prst="roundRect">
              <a:avLst/>
            </a:prstGeom>
            <a:noFill/>
            <a:ln>
              <a:solidFill>
                <a:srgbClr val="2FA2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1967770" y="4037028"/>
              <a:ext cx="540000" cy="540000"/>
            </a:xfrm>
            <a:prstGeom prst="roundRect">
              <a:avLst/>
            </a:prstGeom>
            <a:noFill/>
            <a:ln>
              <a:solidFill>
                <a:srgbClr val="2FA2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911770" y="4037028"/>
              <a:ext cx="540000" cy="540000"/>
            </a:xfrm>
            <a:prstGeom prst="roundRect">
              <a:avLst/>
            </a:prstGeom>
            <a:noFill/>
            <a:ln>
              <a:solidFill>
                <a:srgbClr val="2FA2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567770" y="4037028"/>
              <a:ext cx="540000" cy="540000"/>
            </a:xfrm>
            <a:prstGeom prst="roundRect">
              <a:avLst/>
            </a:prstGeom>
            <a:noFill/>
            <a:ln>
              <a:solidFill>
                <a:srgbClr val="2FA2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07393" y="3909139"/>
              <a:ext cx="6188906" cy="764194"/>
            </a:xfrm>
            <a:prstGeom prst="roundRect">
              <a:avLst/>
            </a:prstGeom>
            <a:noFill/>
            <a:ln>
              <a:solidFill>
                <a:srgbClr val="2FA2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1967770" y="7901595"/>
              <a:ext cx="540000" cy="540000"/>
            </a:xfrm>
            <a:prstGeom prst="roundRect">
              <a:avLst/>
            </a:prstGeom>
            <a:noFill/>
            <a:ln>
              <a:solidFill>
                <a:srgbClr val="2FA2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911770" y="7899828"/>
              <a:ext cx="540000" cy="540000"/>
            </a:xfrm>
            <a:prstGeom prst="roundRect">
              <a:avLst/>
            </a:prstGeom>
            <a:noFill/>
            <a:ln>
              <a:solidFill>
                <a:srgbClr val="2FA2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567770" y="7899828"/>
              <a:ext cx="540000" cy="540000"/>
            </a:xfrm>
            <a:prstGeom prst="roundRect">
              <a:avLst/>
            </a:prstGeom>
            <a:noFill/>
            <a:ln>
              <a:solidFill>
                <a:srgbClr val="2FA2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407393" y="7771719"/>
              <a:ext cx="6188906" cy="764194"/>
            </a:xfrm>
            <a:prstGeom prst="roundRect">
              <a:avLst/>
            </a:prstGeom>
            <a:noFill/>
            <a:ln>
              <a:solidFill>
                <a:srgbClr val="2FA2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1967770" y="8859894"/>
              <a:ext cx="540000" cy="540000"/>
            </a:xfrm>
            <a:prstGeom prst="roundRect">
              <a:avLst/>
            </a:prstGeom>
            <a:noFill/>
            <a:ln>
              <a:solidFill>
                <a:srgbClr val="2FA2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3911770" y="8861028"/>
              <a:ext cx="540000" cy="540000"/>
            </a:xfrm>
            <a:prstGeom prst="roundRect">
              <a:avLst/>
            </a:prstGeom>
            <a:noFill/>
            <a:ln>
              <a:solidFill>
                <a:srgbClr val="2FA2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567770" y="8861028"/>
              <a:ext cx="540000" cy="540000"/>
            </a:xfrm>
            <a:prstGeom prst="roundRect">
              <a:avLst/>
            </a:prstGeom>
            <a:noFill/>
            <a:ln>
              <a:solidFill>
                <a:srgbClr val="2FA2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407393" y="8730018"/>
              <a:ext cx="6188906" cy="764194"/>
            </a:xfrm>
            <a:prstGeom prst="roundRect">
              <a:avLst/>
            </a:prstGeom>
            <a:noFill/>
            <a:ln>
              <a:solidFill>
                <a:srgbClr val="2FA2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1480185" y="1266447"/>
            <a:ext cx="3897630" cy="401001"/>
          </a:xfrm>
          <a:prstGeom prst="roundRect">
            <a:avLst/>
          </a:prstGeom>
          <a:solidFill>
            <a:srgbClr val="2FA2B4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Indoors or Outside?</a:t>
            </a:r>
          </a:p>
        </p:txBody>
      </p:sp>
    </p:spTree>
    <p:extLst>
      <p:ext uri="{BB962C8B-B14F-4D97-AF65-F5344CB8AC3E}">
        <p14:creationId xmlns:p14="http://schemas.microsoft.com/office/powerpoint/2010/main" val="1390988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59" y="6441314"/>
            <a:ext cx="2709408" cy="18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776" y="2528993"/>
            <a:ext cx="2690658" cy="1800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5200" y="1603717"/>
            <a:ext cx="6363729" cy="3650553"/>
          </a:xfrm>
          <a:prstGeom prst="rect">
            <a:avLst/>
          </a:prstGeom>
          <a:noFill/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95199" y="5516038"/>
            <a:ext cx="6363729" cy="3650553"/>
          </a:xfrm>
          <a:prstGeom prst="rect">
            <a:avLst/>
          </a:prstGeom>
          <a:noFill/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824090" y="1493496"/>
            <a:ext cx="1209821" cy="338554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spider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72152" y="5378354"/>
            <a:ext cx="1209821" cy="338554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puppy</a:t>
            </a:r>
          </a:p>
        </p:txBody>
      </p:sp>
    </p:spTree>
    <p:extLst>
      <p:ext uri="{BB962C8B-B14F-4D97-AF65-F5344CB8AC3E}">
        <p14:creationId xmlns:p14="http://schemas.microsoft.com/office/powerpoint/2010/main" val="954560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063" y="6441314"/>
            <a:ext cx="2700000" cy="18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759" y="2525760"/>
            <a:ext cx="2681376" cy="1800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95200" y="1603717"/>
            <a:ext cx="6363729" cy="3650553"/>
          </a:xfrm>
          <a:prstGeom prst="rect">
            <a:avLst/>
          </a:prstGeom>
          <a:noFill/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95199" y="5516038"/>
            <a:ext cx="6363729" cy="3650553"/>
          </a:xfrm>
          <a:prstGeom prst="rect">
            <a:avLst/>
          </a:prstGeom>
          <a:noFill/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824090" y="1493496"/>
            <a:ext cx="1209821" cy="338554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snake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24090" y="5378354"/>
            <a:ext cx="1209821" cy="338554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kitten</a:t>
            </a:r>
            <a:endParaRPr lang="en-GB" sz="1600" b="1" dirty="0">
              <a:solidFill>
                <a:srgbClr val="2FA2B4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91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71000" y="1865240"/>
            <a:ext cx="6516000" cy="457895"/>
          </a:xfrm>
          <a:prstGeom prst="roundRect">
            <a:avLst/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600" b="1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Write a word to describe these animals.</a:t>
            </a:r>
          </a:p>
        </p:txBody>
      </p:sp>
      <p:sp>
        <p:nvSpPr>
          <p:cNvPr id="31" name="Rectangle: Rounded Corners 30"/>
          <p:cNvSpPr>
            <a:spLocks noChangeArrowheads="1"/>
          </p:cNvSpPr>
          <p:nvPr/>
        </p:nvSpPr>
        <p:spPr bwMode="auto">
          <a:xfrm>
            <a:off x="5420218" y="2733138"/>
            <a:ext cx="1264203" cy="1655303"/>
          </a:xfrm>
          <a:prstGeom prst="roundRect">
            <a:avLst>
              <a:gd name="adj" fmla="val 9731"/>
            </a:avLst>
          </a:prstGeom>
          <a:noFill/>
          <a:ln w="12700">
            <a:solidFill>
              <a:srgbClr val="2FA2B4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Stretch:</a:t>
            </a:r>
          </a:p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Tell your talk partner which one is your favourite, and why</a:t>
            </a: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5417640" y="4695476"/>
            <a:ext cx="1269360" cy="1686128"/>
          </a:xfrm>
          <a:prstGeom prst="roundRect">
            <a:avLst>
              <a:gd name="adj" fmla="val 12720"/>
            </a:avLst>
          </a:prstGeom>
          <a:noFill/>
          <a:ln w="12700">
            <a:solidFill>
              <a:srgbClr val="2FA2B4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Challenge:</a:t>
            </a:r>
          </a:p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Describe how much bigger these animals could grow.</a:t>
            </a:r>
          </a:p>
        </p:txBody>
      </p:sp>
      <p:sp>
        <p:nvSpPr>
          <p:cNvPr id="37" name="Rounded Rectangle 36"/>
          <p:cNvSpPr>
            <a:spLocks/>
          </p:cNvSpPr>
          <p:nvPr/>
        </p:nvSpPr>
        <p:spPr>
          <a:xfrm>
            <a:off x="2547256" y="3109626"/>
            <a:ext cx="2733403" cy="622225"/>
          </a:xfrm>
          <a:prstGeom prst="roundRect">
            <a:avLst/>
          </a:prstGeom>
          <a:noFill/>
          <a:ln w="2540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le 37"/>
          <p:cNvSpPr/>
          <p:nvPr/>
        </p:nvSpPr>
        <p:spPr>
          <a:xfrm>
            <a:off x="2547257" y="8027462"/>
            <a:ext cx="2733402" cy="622225"/>
          </a:xfrm>
          <a:prstGeom prst="roundRect">
            <a:avLst/>
          </a:prstGeom>
          <a:noFill/>
          <a:ln w="2540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38"/>
          <p:cNvSpPr>
            <a:spLocks/>
          </p:cNvSpPr>
          <p:nvPr/>
        </p:nvSpPr>
        <p:spPr>
          <a:xfrm>
            <a:off x="2547257" y="4739445"/>
            <a:ext cx="2733402" cy="622225"/>
          </a:xfrm>
          <a:prstGeom prst="roundRect">
            <a:avLst/>
          </a:prstGeom>
          <a:noFill/>
          <a:ln w="2540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ounded Rectangle 39"/>
          <p:cNvSpPr>
            <a:spLocks/>
          </p:cNvSpPr>
          <p:nvPr/>
        </p:nvSpPr>
        <p:spPr>
          <a:xfrm>
            <a:off x="2547257" y="6381604"/>
            <a:ext cx="2733402" cy="622225"/>
          </a:xfrm>
          <a:prstGeom prst="roundRect">
            <a:avLst/>
          </a:prstGeom>
          <a:noFill/>
          <a:ln w="2540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>
            <a:spLocks/>
          </p:cNvSpPr>
          <p:nvPr/>
        </p:nvSpPr>
        <p:spPr>
          <a:xfrm>
            <a:off x="3659188" y="269285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</a:t>
            </a:r>
          </a:p>
        </p:txBody>
      </p:sp>
      <p:sp>
        <p:nvSpPr>
          <p:cNvPr id="47" name="TextBox 46"/>
          <p:cNvSpPr txBox="1">
            <a:spLocks/>
          </p:cNvSpPr>
          <p:nvPr/>
        </p:nvSpPr>
        <p:spPr>
          <a:xfrm>
            <a:off x="3642357" y="439271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</a:t>
            </a:r>
          </a:p>
        </p:txBody>
      </p:sp>
      <p:sp>
        <p:nvSpPr>
          <p:cNvPr id="48" name="TextBox 47"/>
          <p:cNvSpPr txBox="1">
            <a:spLocks/>
          </p:cNvSpPr>
          <p:nvPr/>
        </p:nvSpPr>
        <p:spPr>
          <a:xfrm>
            <a:off x="3659188" y="603172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642357" y="764177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</a:t>
            </a:r>
          </a:p>
        </p:txBody>
      </p:sp>
      <p:sp>
        <p:nvSpPr>
          <p:cNvPr id="58" name="TextBox 57"/>
          <p:cNvSpPr txBox="1">
            <a:spLocks/>
          </p:cNvSpPr>
          <p:nvPr/>
        </p:nvSpPr>
        <p:spPr>
          <a:xfrm>
            <a:off x="3411986" y="3760515"/>
            <a:ext cx="966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snake</a:t>
            </a:r>
            <a:endParaRPr lang="en-GB" dirty="0">
              <a:solidFill>
                <a:srgbClr val="2FA2B4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59" name="TextBox 58"/>
          <p:cNvSpPr txBox="1">
            <a:spLocks/>
          </p:cNvSpPr>
          <p:nvPr/>
        </p:nvSpPr>
        <p:spPr>
          <a:xfrm>
            <a:off x="3411986" y="5393770"/>
            <a:ext cx="966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spider</a:t>
            </a:r>
          </a:p>
        </p:txBody>
      </p:sp>
      <p:sp>
        <p:nvSpPr>
          <p:cNvPr id="60" name="TextBox 59"/>
          <p:cNvSpPr txBox="1">
            <a:spLocks/>
          </p:cNvSpPr>
          <p:nvPr/>
        </p:nvSpPr>
        <p:spPr>
          <a:xfrm>
            <a:off x="3351801" y="7087164"/>
            <a:ext cx="966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puppy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334970" y="8700690"/>
            <a:ext cx="966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kitten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480185" y="1315998"/>
            <a:ext cx="3897630" cy="401001"/>
          </a:xfrm>
          <a:prstGeom prst="roundRect">
            <a:avLst/>
          </a:prstGeom>
          <a:solidFill>
            <a:srgbClr val="2FA2B4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Animal Adjectives</a:t>
            </a:r>
          </a:p>
        </p:txBody>
      </p:sp>
      <p:pic>
        <p:nvPicPr>
          <p:cNvPr id="24" name="Picture 2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5" y="7583642"/>
            <a:ext cx="2340000" cy="1548000"/>
          </a:xfrm>
          <a:prstGeom prst="roundRect">
            <a:avLst/>
          </a:prstGeom>
          <a:ln>
            <a:solidFill>
              <a:srgbClr val="2FA2B4"/>
            </a:solidFill>
          </a:ln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5" y="5911939"/>
            <a:ext cx="2340000" cy="1548000"/>
          </a:xfrm>
          <a:prstGeom prst="roundRect">
            <a:avLst/>
          </a:prstGeom>
          <a:ln>
            <a:solidFill>
              <a:srgbClr val="2FA2B4"/>
            </a:solidFill>
          </a:ln>
        </p:spPr>
      </p:pic>
      <p:pic>
        <p:nvPicPr>
          <p:cNvPr id="26" name="Picture 2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2" y="2568132"/>
            <a:ext cx="2340000" cy="1548000"/>
          </a:xfrm>
          <a:prstGeom prst="roundRect">
            <a:avLst/>
          </a:prstGeom>
          <a:ln>
            <a:solidFill>
              <a:srgbClr val="2FA2B4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2" y="4239835"/>
            <a:ext cx="2340000" cy="1565416"/>
          </a:xfrm>
          <a:prstGeom prst="roundRect">
            <a:avLst/>
          </a:prstGeom>
          <a:ln>
            <a:solidFill>
              <a:srgbClr val="2FA2B4"/>
            </a:solidFill>
          </a:ln>
        </p:spPr>
      </p:pic>
    </p:spTree>
    <p:extLst>
      <p:ext uri="{BB962C8B-B14F-4D97-AF65-F5344CB8AC3E}">
        <p14:creationId xmlns:p14="http://schemas.microsoft.com/office/powerpoint/2010/main" val="1591775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470</TotalTime>
  <Words>146</Words>
  <Application>Microsoft Macintosh PowerPoint</Application>
  <PresentationFormat>A4 Paper (210x297 mm)</PresentationFormat>
  <Paragraphs>29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Rounded MT Bold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Jean Debney</cp:lastModifiedBy>
  <cp:revision>42</cp:revision>
  <cp:lastPrinted>2018-02-05T14:07:47Z</cp:lastPrinted>
  <dcterms:created xsi:type="dcterms:W3CDTF">2016-06-12T08:53:59Z</dcterms:created>
  <dcterms:modified xsi:type="dcterms:W3CDTF">2021-12-26T13:48:23Z</dcterms:modified>
</cp:coreProperties>
</file>