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AF"/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123270"/>
              </p:ext>
            </p:extLst>
          </p:nvPr>
        </p:nvGraphicFramePr>
        <p:xfrm>
          <a:off x="705548" y="1784724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Cut out the images and match them with the correct description.</a:t>
                      </a:r>
                      <a:endParaRPr lang="en-US" sz="1600" b="0" kern="12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i="0" kern="1200" dirty="0">
                          <a:solidFill>
                            <a:srgbClr val="279CAF"/>
                          </a:solidFill>
                          <a:effectLst/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Using their observations and ideas to suggest answers to questions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Fill the table with the ways in which you can fulfil these rules at home and school.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417808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COP26-02_02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 what we can do to protect natural habitats and ecosystems</a:t>
            </a:r>
          </a:p>
          <a:p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0" y="1905506"/>
            <a:ext cx="88686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Cut out the images and match them with the correct description.</a:t>
            </a: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72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60</cp:revision>
  <dcterms:created xsi:type="dcterms:W3CDTF">2021-10-02T10:29:03Z</dcterms:created>
  <dcterms:modified xsi:type="dcterms:W3CDTF">2022-08-14T18:17:33Z</dcterms:modified>
</cp:coreProperties>
</file>