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6296"/>
  </p:normalViewPr>
  <p:slideViewPr>
    <p:cSldViewPr snapToGrid="0" snapToObjects="1">
      <p:cViewPr varScale="1">
        <p:scale>
          <a:sx n="112" d="100"/>
          <a:sy n="112" d="100"/>
        </p:scale>
        <p:origin x="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29893207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Produce a set of flash cards covering the properties of each type of radiation.  Include distance, ionisation and penetration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Practise writing complete answers to problems that are set, include a recap of the question before you answer with facts or data to prove your answer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The applications of radiation in medicine – is it just used for treating cancer, or are there other possible uses?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7" y="6373089"/>
            <a:ext cx="3576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KS4-21-05:</a:t>
            </a:r>
          </a:p>
          <a:p>
            <a:r>
              <a:rPr lang="en-GB" sz="1000" dirty="0"/>
              <a:t>Explore the properties of the types of radiation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5503E7-1627-FB43-AF76-F1754E932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6796" y="2443163"/>
            <a:ext cx="3069655" cy="270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36425</TotalTime>
  <Words>89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72</cp:revision>
  <dcterms:created xsi:type="dcterms:W3CDTF">2021-08-07T16:04:59Z</dcterms:created>
  <dcterms:modified xsi:type="dcterms:W3CDTF">2022-08-23T13:55:21Z</dcterms:modified>
</cp:coreProperties>
</file>