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8" r:id="rId2"/>
    <p:sldId id="309" r:id="rId3"/>
    <p:sldId id="269" r:id="rId4"/>
    <p:sldId id="303" r:id="rId5"/>
    <p:sldId id="304" r:id="rId6"/>
    <p:sldId id="310" r:id="rId7"/>
    <p:sldId id="305" r:id="rId8"/>
    <p:sldId id="306" r:id="rId9"/>
    <p:sldId id="307" r:id="rId10"/>
    <p:sldId id="290" r:id="rId11"/>
    <p:sldId id="311" r:id="rId12"/>
    <p:sldId id="312" r:id="rId13"/>
    <p:sldId id="313" r:id="rId14"/>
    <p:sldId id="3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cover Park Family Walks | Coombe Abbey Hotel">
            <a:extLst>
              <a:ext uri="{FF2B5EF4-FFF2-40B4-BE49-F238E27FC236}">
                <a16:creationId xmlns:a16="http://schemas.microsoft.com/office/drawing/2014/main" id="{3C84118B-DFDC-A84A-8792-CA5F53D5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D1A33-3226-0D41-A528-36752FD4832B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629818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When We Tested Nuclear Bombs - The Atlantic">
            <a:extLst>
              <a:ext uri="{FF2B5EF4-FFF2-40B4-BE49-F238E27FC236}">
                <a16:creationId xmlns:a16="http://schemas.microsoft.com/office/drawing/2014/main" id="{1D5EDA32-E5EB-6544-8AA8-4F672260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807B5-6C5C-2343-BCF3-5DB2ED9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5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6CCDF-0857-4C4E-8544-313B413F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  <p:pic>
        <p:nvPicPr>
          <p:cNvPr id="3" name="Picture 2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BCE7A04-E52A-CF41-D2D2-15E9AAFDF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0" b="9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7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8002C-4A18-E248-AD24-5971B9B5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  <p:pic>
        <p:nvPicPr>
          <p:cNvPr id="3" name="Picture 2" descr="A picture containing person, indoor, standing, miller&#10;&#10;Description automatically generated">
            <a:extLst>
              <a:ext uri="{FF2B5EF4-FFF2-40B4-BE49-F238E27FC236}">
                <a16:creationId xmlns:a16="http://schemas.microsoft.com/office/drawing/2014/main" id="{EFA3FEF1-8C54-3C35-2009-0E32424E7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0"/>
          <a:stretch/>
        </p:blipFill>
        <p:spPr>
          <a:xfrm>
            <a:off x="17121" y="0"/>
            <a:ext cx="1218895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0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Why Cornwall Cottages are England&amp;#39;s Best Kept Secret!">
            <a:extLst>
              <a:ext uri="{FF2B5EF4-FFF2-40B4-BE49-F238E27FC236}">
                <a16:creationId xmlns:a16="http://schemas.microsoft.com/office/drawing/2014/main" id="{1DD3D811-6B41-0747-A761-04A404D2F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b="404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5B65D-E83E-734E-A9D7-3F1B7BFCB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7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26 years later: Remembering the Chernobyl nuclear disaster | Chernobyl,  Nuclear disasters, Chernobyl disaster">
            <a:extLst>
              <a:ext uri="{FF2B5EF4-FFF2-40B4-BE49-F238E27FC236}">
                <a16:creationId xmlns:a16="http://schemas.microsoft.com/office/drawing/2014/main" id="{5A50097B-B514-7F4F-8BB7-F011849D0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8" b="606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42D277-BA99-5847-9F33-319F0DCE1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cover Park Family Walks | Coombe Abbey Hotel">
            <a:extLst>
              <a:ext uri="{FF2B5EF4-FFF2-40B4-BE49-F238E27FC236}">
                <a16:creationId xmlns:a16="http://schemas.microsoft.com/office/drawing/2014/main" id="{3C84118B-DFDC-A84A-8792-CA5F53D5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6E0AE-827D-9743-8BA5-7352B597554C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083DACE-05E6-2D44-A7EC-E46314F62074}"/>
              </a:ext>
            </a:extLst>
          </p:cNvPr>
          <p:cNvSpPr/>
          <p:nvPr/>
        </p:nvSpPr>
        <p:spPr>
          <a:xfrm>
            <a:off x="2341782" y="2208229"/>
            <a:ext cx="1696065" cy="855406"/>
          </a:xfrm>
          <a:prstGeom prst="wedgeRoundRectCallout">
            <a:avLst>
              <a:gd name="adj1" fmla="val 125254"/>
              <a:gd name="adj2" fmla="val -156466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air we breath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27BC051-5455-E84B-9F3F-47C93007B699}"/>
              </a:ext>
            </a:extLst>
          </p:cNvPr>
          <p:cNvSpPr/>
          <p:nvPr/>
        </p:nvSpPr>
        <p:spPr>
          <a:xfrm>
            <a:off x="2095976" y="4592201"/>
            <a:ext cx="1696065" cy="855406"/>
          </a:xfrm>
          <a:prstGeom prst="wedgeRoundRectCallout">
            <a:avLst>
              <a:gd name="adj1" fmla="val 11341"/>
              <a:gd name="adj2" fmla="val 88362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the rocks and soil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858BE83-2B55-A045-B5CE-169FD8568E4B}"/>
              </a:ext>
            </a:extLst>
          </p:cNvPr>
          <p:cNvSpPr/>
          <p:nvPr/>
        </p:nvSpPr>
        <p:spPr>
          <a:xfrm>
            <a:off x="10096024" y="5241130"/>
            <a:ext cx="1696065" cy="855406"/>
          </a:xfrm>
          <a:prstGeom prst="wedgeRoundRectCallout">
            <a:avLst>
              <a:gd name="adj1" fmla="val 8732"/>
              <a:gd name="adj2" fmla="val -185776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plants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B5BC236-422B-DC49-B971-E4DB03F6C22F}"/>
              </a:ext>
            </a:extLst>
          </p:cNvPr>
          <p:cNvSpPr/>
          <p:nvPr/>
        </p:nvSpPr>
        <p:spPr>
          <a:xfrm>
            <a:off x="6967328" y="605969"/>
            <a:ext cx="1696065" cy="855406"/>
          </a:xfrm>
          <a:prstGeom prst="wedgeRoundRectCallout">
            <a:avLst>
              <a:gd name="adj1" fmla="val 1400"/>
              <a:gd name="adj2" fmla="val -84239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cosmic rays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23ADB7A-BE82-7945-8073-A21426EECD97}"/>
              </a:ext>
            </a:extLst>
          </p:cNvPr>
          <p:cNvSpPr/>
          <p:nvPr/>
        </p:nvSpPr>
        <p:spPr>
          <a:xfrm>
            <a:off x="5320724" y="5037378"/>
            <a:ext cx="1696065" cy="1262909"/>
          </a:xfrm>
          <a:prstGeom prst="wedgeRoundRectCallout">
            <a:avLst>
              <a:gd name="adj1" fmla="val 4385"/>
              <a:gd name="adj2" fmla="val -224112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the food we eat and even our own bodies</a:t>
            </a:r>
          </a:p>
        </p:txBody>
      </p:sp>
    </p:spTree>
    <p:extLst>
      <p:ext uri="{BB962C8B-B14F-4D97-AF65-F5344CB8AC3E}">
        <p14:creationId xmlns:p14="http://schemas.microsoft.com/office/powerpoint/2010/main" val="75428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DA6979-436E-6145-BA9B-89C39DD5E174}"/>
              </a:ext>
            </a:extLst>
          </p:cNvPr>
          <p:cNvSpPr/>
          <p:nvPr/>
        </p:nvSpPr>
        <p:spPr>
          <a:xfrm>
            <a:off x="1037082" y="1871483"/>
            <a:ext cx="47682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Define </a:t>
            </a:r>
            <a:r>
              <a:rPr lang="en-GB" sz="2400" b="1" dirty="0">
                <a:solidFill>
                  <a:srgbClr val="00B0F0"/>
                </a:solidFill>
              </a:rPr>
              <a:t>background</a:t>
            </a:r>
            <a:r>
              <a:rPr lang="en-GB" sz="2400" dirty="0"/>
              <a:t> radiation</a:t>
            </a:r>
          </a:p>
          <a:p>
            <a:endParaRPr lang="en-GB" sz="2400" dirty="0"/>
          </a:p>
          <a:p>
            <a:r>
              <a:rPr lang="en-GB" sz="2400" dirty="0"/>
              <a:t>Describe the main </a:t>
            </a:r>
            <a:r>
              <a:rPr lang="en-GB" sz="2400" b="1" dirty="0">
                <a:solidFill>
                  <a:srgbClr val="00B0F0"/>
                </a:solidFill>
              </a:rPr>
              <a:t>sources of natural and man-made </a:t>
            </a:r>
            <a:r>
              <a:rPr lang="en-GB" sz="2400" dirty="0"/>
              <a:t>background radiation</a:t>
            </a:r>
          </a:p>
          <a:p>
            <a:endParaRPr lang="en-GB" sz="2400" dirty="0"/>
          </a:p>
          <a:p>
            <a:r>
              <a:rPr lang="en-GB" sz="2400" dirty="0"/>
              <a:t>Explain how </a:t>
            </a:r>
            <a:r>
              <a:rPr lang="en-GB" sz="2400" b="1" dirty="0">
                <a:solidFill>
                  <a:srgbClr val="00B0F0"/>
                </a:solidFill>
              </a:rPr>
              <a:t>exposure</a:t>
            </a:r>
            <a:r>
              <a:rPr lang="en-GB" sz="2400" dirty="0"/>
              <a:t> the background radiation may vary based on job or location </a:t>
            </a:r>
          </a:p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DBEE8-B171-8644-A759-739576D82E7E}"/>
              </a:ext>
            </a:extLst>
          </p:cNvPr>
          <p:cNvSpPr/>
          <p:nvPr/>
        </p:nvSpPr>
        <p:spPr>
          <a:xfrm>
            <a:off x="1037082" y="778307"/>
            <a:ext cx="4768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Uses of radiation</a:t>
            </a: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765A92AC-957F-B581-3002-F29D3257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9" r="27979"/>
          <a:stretch/>
        </p:blipFill>
        <p:spPr>
          <a:xfrm>
            <a:off x="6157785" y="1"/>
            <a:ext cx="60288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8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eiger counter - Wikipedia">
            <a:extLst>
              <a:ext uri="{FF2B5EF4-FFF2-40B4-BE49-F238E27FC236}">
                <a16:creationId xmlns:a16="http://schemas.microsoft.com/office/drawing/2014/main" id="{215CA350-A5B4-7343-9E69-393BC50E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5" b="14065"/>
          <a:stretch/>
        </p:blipFill>
        <p:spPr bwMode="auto">
          <a:xfrm>
            <a:off x="-152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84B54-31BE-3949-B911-DEF61A80E717}"/>
              </a:ext>
            </a:extLst>
          </p:cNvPr>
          <p:cNvSpPr txBox="1"/>
          <p:nvPr/>
        </p:nvSpPr>
        <p:spPr>
          <a:xfrm>
            <a:off x="53785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213510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F2521-1DF8-F04A-ADF9-4532312328E4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3" name="Picture 2" descr="A picture containing orange, projector&#10;&#10;Description automatically generated">
            <a:extLst>
              <a:ext uri="{FF2B5EF4-FFF2-40B4-BE49-F238E27FC236}">
                <a16:creationId xmlns:a16="http://schemas.microsoft.com/office/drawing/2014/main" id="{A80B8974-8C1C-2043-80C3-0ED5E5378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983" y="-1"/>
            <a:ext cx="12399206" cy="68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cover Park Family Walks | Coombe Abbey Hotel">
            <a:extLst>
              <a:ext uri="{FF2B5EF4-FFF2-40B4-BE49-F238E27FC236}">
                <a16:creationId xmlns:a16="http://schemas.microsoft.com/office/drawing/2014/main" id="{3C84118B-DFDC-A84A-8792-CA5F53D5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6E0AE-827D-9743-8BA5-7352B597554C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6083DACE-05E6-2D44-A7EC-E46314F62074}"/>
              </a:ext>
            </a:extLst>
          </p:cNvPr>
          <p:cNvSpPr/>
          <p:nvPr/>
        </p:nvSpPr>
        <p:spPr>
          <a:xfrm>
            <a:off x="2341782" y="2208229"/>
            <a:ext cx="1696065" cy="855406"/>
          </a:xfrm>
          <a:prstGeom prst="wedgeRoundRectCallout">
            <a:avLst>
              <a:gd name="adj1" fmla="val 125254"/>
              <a:gd name="adj2" fmla="val -156466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air we breath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27BC051-5455-E84B-9F3F-47C93007B699}"/>
              </a:ext>
            </a:extLst>
          </p:cNvPr>
          <p:cNvSpPr/>
          <p:nvPr/>
        </p:nvSpPr>
        <p:spPr>
          <a:xfrm>
            <a:off x="2095976" y="4592201"/>
            <a:ext cx="1696065" cy="855406"/>
          </a:xfrm>
          <a:prstGeom prst="wedgeRoundRectCallout">
            <a:avLst>
              <a:gd name="adj1" fmla="val 11341"/>
              <a:gd name="adj2" fmla="val 88362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the rocks and soil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858BE83-2B55-A045-B5CE-169FD8568E4B}"/>
              </a:ext>
            </a:extLst>
          </p:cNvPr>
          <p:cNvSpPr/>
          <p:nvPr/>
        </p:nvSpPr>
        <p:spPr>
          <a:xfrm>
            <a:off x="10096024" y="5241130"/>
            <a:ext cx="1696065" cy="855406"/>
          </a:xfrm>
          <a:prstGeom prst="wedgeRoundRectCallout">
            <a:avLst>
              <a:gd name="adj1" fmla="val 8732"/>
              <a:gd name="adj2" fmla="val -185776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plants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B5BC236-422B-DC49-B971-E4DB03F6C22F}"/>
              </a:ext>
            </a:extLst>
          </p:cNvPr>
          <p:cNvSpPr/>
          <p:nvPr/>
        </p:nvSpPr>
        <p:spPr>
          <a:xfrm>
            <a:off x="6967328" y="605969"/>
            <a:ext cx="1696065" cy="855406"/>
          </a:xfrm>
          <a:prstGeom prst="wedgeRoundRectCallout">
            <a:avLst>
              <a:gd name="adj1" fmla="val 1400"/>
              <a:gd name="adj2" fmla="val -84239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cosmic rays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23ADB7A-BE82-7945-8073-A21426EECD97}"/>
              </a:ext>
            </a:extLst>
          </p:cNvPr>
          <p:cNvSpPr/>
          <p:nvPr/>
        </p:nvSpPr>
        <p:spPr>
          <a:xfrm>
            <a:off x="5320724" y="5037378"/>
            <a:ext cx="1696065" cy="1262909"/>
          </a:xfrm>
          <a:prstGeom prst="wedgeRoundRectCallout">
            <a:avLst>
              <a:gd name="adj1" fmla="val 4385"/>
              <a:gd name="adj2" fmla="val -224112"/>
              <a:gd name="adj3" fmla="val 16667"/>
            </a:avLst>
          </a:prstGeom>
          <a:solidFill>
            <a:schemeClr val="accent1">
              <a:alpha val="3490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From the food we eat and even our own bodies</a:t>
            </a:r>
          </a:p>
        </p:txBody>
      </p:sp>
    </p:spTree>
    <p:extLst>
      <p:ext uri="{BB962C8B-B14F-4D97-AF65-F5344CB8AC3E}">
        <p14:creationId xmlns:p14="http://schemas.microsoft.com/office/powerpoint/2010/main" val="18169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Natural Radioactivity in Southern and Eastern Egypt">
            <a:extLst>
              <a:ext uri="{FF2B5EF4-FFF2-40B4-BE49-F238E27FC236}">
                <a16:creationId xmlns:a16="http://schemas.microsoft.com/office/drawing/2014/main" id="{848EDC74-F6D6-5949-8332-3E54BEBCC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b="1517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5424B-88CD-E845-AFF8-71896E4C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An extragalactic mystery: where do high-energy cosmic rays come from?">
            <a:extLst>
              <a:ext uri="{FF2B5EF4-FFF2-40B4-BE49-F238E27FC236}">
                <a16:creationId xmlns:a16="http://schemas.microsoft.com/office/drawing/2014/main" id="{41634C70-D172-0649-88F6-44E322B4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10" y="0"/>
            <a:ext cx="12281086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B1781-03D5-D54D-9895-A91DEC6B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0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weird explosion may have caused the brightest supernova yet seen |  Science News">
            <a:extLst>
              <a:ext uri="{FF2B5EF4-FFF2-40B4-BE49-F238E27FC236}">
                <a16:creationId xmlns:a16="http://schemas.microsoft.com/office/drawing/2014/main" id="{513DF960-9BBE-F447-85A6-6E8740A2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7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0B13B-24F8-D64B-B5C4-CB7461FA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CB6B02-E40A-B644-B75D-27EF3F31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6539218"/>
            <a:ext cx="2171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40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113</Words>
  <Application>Microsoft Macintosh PowerPoint</Application>
  <PresentationFormat>Widescreen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CordiaUPC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160</cp:revision>
  <dcterms:created xsi:type="dcterms:W3CDTF">2021-05-21T15:41:32Z</dcterms:created>
  <dcterms:modified xsi:type="dcterms:W3CDTF">2022-08-24T10:38:13Z</dcterms:modified>
</cp:coreProperties>
</file>