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D6"/>
    <a:srgbClr val="797979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78" d="100"/>
          <a:sy n="78" d="100"/>
        </p:scale>
        <p:origin x="3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KS4-21-05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093357" y="242455"/>
            <a:ext cx="536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Teacher Answers: Explore the Properties of Alpha, Beta and</a:t>
            </a:r>
          </a:p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Gamma Radiation</a:t>
            </a:r>
            <a:endParaRPr lang="en-US" sz="11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15A64D99-A7AB-4245-B01F-6DD301691AD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7462C0D-7363-A44B-AB50-8F959D1AF578}"/>
              </a:ext>
            </a:extLst>
          </p:cNvPr>
          <p:cNvSpPr/>
          <p:nvPr/>
        </p:nvSpPr>
        <p:spPr>
          <a:xfrm>
            <a:off x="1269000" y="1427325"/>
            <a:ext cx="4320000" cy="353544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prstClr val="white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3B5CA-F55D-2C48-AEAA-6751AAA72A80}"/>
              </a:ext>
            </a:extLst>
          </p:cNvPr>
          <p:cNvSpPr txBox="1"/>
          <p:nvPr/>
        </p:nvSpPr>
        <p:spPr>
          <a:xfrm>
            <a:off x="306820" y="1102854"/>
            <a:ext cx="6244359" cy="814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1800"/>
              </a:spcAft>
              <a:buFont typeface="+mj-lt"/>
              <a:buAutoNum type="arabicPeriod"/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Hydrogen (H-1 Isotope)</a:t>
            </a:r>
          </a:p>
          <a:p>
            <a:pPr marL="228600" indent="-228600">
              <a:spcAft>
                <a:spcPts val="1800"/>
              </a:spcAft>
              <a:buFont typeface="+mj-lt"/>
              <a:buAutoNum type="arabicPeriod"/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Gamma rays can be directed in a gamma knife and targeted at cancerous cells to destroy or alter them. This is because they are ionizing and can damage the DNA and kill a cell.</a:t>
            </a:r>
          </a:p>
          <a:p>
            <a:pPr marL="228600" indent="-228600">
              <a:spcAft>
                <a:spcPts val="1800"/>
              </a:spcAft>
              <a:buFont typeface="+mj-lt"/>
              <a:buAutoNum type="arabicPeriod"/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Alpha radiation. It has the most ionisation but can only travel a short distance and has very low penetration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*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5"/>
            </a:pP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In a smoke detector an isotope of americium is used, which emits alpha particles. This ionisation of the air allows a small current to flow between two electrodes. As alpha radiation has limited penetration ability, when smoke is created during a house fire that is enough to block the alpha radiation, the circuit of electricity is broken, and the alarm goes off.</a:t>
            </a: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5"/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	a)  There is no change in the atomic mass.</a:t>
            </a:r>
          </a:p>
          <a:p>
            <a:pPr lvl="2">
              <a:spcAft>
                <a:spcPts val="600"/>
              </a:spcAft>
            </a:pP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b) A beta particle</a:t>
            </a: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 </a:t>
            </a:r>
            <a:r>
              <a:rPr lang="el-GR" sz="1200" b="1" dirty="0">
                <a:solidFill>
                  <a:srgbClr val="38D4D6"/>
                </a:solidFill>
              </a:rPr>
              <a:t>β</a:t>
            </a: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is an electron that has been emitted from the nucleus.  A neutron decays into a proton and releases an electron.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This </a:t>
            </a: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means that Caesium 137 undergoes </a:t>
            </a:r>
            <a:r>
              <a:rPr lang="el-GR" sz="1200" b="1" dirty="0">
                <a:solidFill>
                  <a:srgbClr val="38D4D6"/>
                </a:solidFill>
              </a:rPr>
              <a:t>β-</a:t>
            </a: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decay by a neutron decaying into a proton and releasing an electron.</a:t>
            </a:r>
          </a:p>
          <a:p>
            <a:pPr lvl="2">
              <a:spcAft>
                <a:spcPts val="600"/>
              </a:spcAft>
            </a:pP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c)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Beta particles</a:t>
            </a: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 </a:t>
            </a:r>
            <a:r>
              <a:rPr lang="el-GR" sz="1200" b="1" dirty="0">
                <a:solidFill>
                  <a:srgbClr val="38D4D6"/>
                </a:solidFill>
              </a:rPr>
              <a:t>β</a:t>
            </a: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are relatively less ionising than alpha particles and have much less effect; however,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beta particles</a:t>
            </a: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 </a:t>
            </a:r>
            <a:r>
              <a:rPr lang="el-GR" sz="1200" b="1" dirty="0">
                <a:solidFill>
                  <a:srgbClr val="38D4D6"/>
                </a:solidFill>
              </a:rPr>
              <a:t>β</a:t>
            </a:r>
            <a:r>
              <a:rPr lang="en-GB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have a greater range at a metre and they have a good penetration power - being stopped by aluminium 5mm thick. </a:t>
            </a: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FEC8AC-5186-EC4B-9C7E-C3D5BDF5823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821" y="3467100"/>
            <a:ext cx="6244358" cy="24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7462C0D-7363-A44B-AB50-8F959D1AF578}"/>
              </a:ext>
            </a:extLst>
          </p:cNvPr>
          <p:cNvSpPr/>
          <p:nvPr/>
        </p:nvSpPr>
        <p:spPr>
          <a:xfrm>
            <a:off x="1269000" y="1427325"/>
            <a:ext cx="4320000" cy="353544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>
                <a:solidFill>
                  <a:prstClr val="white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  <a:endParaRPr lang="en-GB" sz="1600" b="1" dirty="0">
              <a:solidFill>
                <a:prstClr val="white"/>
              </a:solidFill>
              <a:latin typeface="Arial Rounded MT" charset="0"/>
              <a:ea typeface="Arial Rounded MT" charset="0"/>
              <a:cs typeface="Arial Rounded MT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2CA5C-D3FA-B943-B08E-483408393FDC}"/>
              </a:ext>
            </a:extLst>
          </p:cNvPr>
          <p:cNvSpPr txBox="1"/>
          <p:nvPr/>
        </p:nvSpPr>
        <p:spPr>
          <a:xfrm>
            <a:off x="306820" y="2027880"/>
            <a:ext cx="62443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 nucleon is the combination of protons and neutrons in the nucleus of an atom. 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08782E4-D4B0-884D-8DDF-36E3D96CE7F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99" y="2904716"/>
            <a:ext cx="6146800" cy="2908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15C1D-5CB3-E884-6FC5-B50C56302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99" y="2954022"/>
            <a:ext cx="6068552" cy="28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5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257</Words>
  <Application>Microsoft Macintosh PowerPoint</Application>
  <PresentationFormat>A4 Paper (210x297 mm)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Sarah Mintey</cp:lastModifiedBy>
  <cp:revision>21</cp:revision>
  <dcterms:created xsi:type="dcterms:W3CDTF">2022-04-04T12:23:53Z</dcterms:created>
  <dcterms:modified xsi:type="dcterms:W3CDTF">2022-08-14T08:34:39Z</dcterms:modified>
</cp:coreProperties>
</file>