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3954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Complete a personal audit which outlines your own carbon footprint.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Recording data and results of increasing complexity using scientific diagrams and labels, classification keys, tables, scatter graphs and bar and line graphs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Can you put your findings into a bar graph?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287610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COP26-01_02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accelerate the phase-out of coal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905506"/>
            <a:ext cx="88686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Complete a personal audit which outlines your own carbon footprint.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74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54</cp:revision>
  <dcterms:created xsi:type="dcterms:W3CDTF">2021-10-02T10:29:03Z</dcterms:created>
  <dcterms:modified xsi:type="dcterms:W3CDTF">2022-08-14T10:25:04Z</dcterms:modified>
</cp:coreProperties>
</file>