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"/>
  </p:notesMasterIdLst>
  <p:sldIdLst>
    <p:sldId id="259" r:id="rId2"/>
  </p:sldIdLst>
  <p:sldSz cx="9906000" cy="6858000" type="A4"/>
  <p:notesSz cx="9144000" cy="6858000"/>
  <p:defaultTextStyle>
    <a:defPPr>
      <a:defRPr lang="en-US"/>
    </a:defPPr>
    <a:lvl1pPr marL="0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1pPr>
    <a:lvl2pPr marL="278526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2pPr>
    <a:lvl3pPr marL="557052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3pPr>
    <a:lvl4pPr marL="835579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4pPr>
    <a:lvl5pPr marL="1114105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5pPr>
    <a:lvl6pPr marL="1392631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6pPr>
    <a:lvl7pPr marL="1671157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7pPr>
    <a:lvl8pPr marL="1949684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8pPr>
    <a:lvl9pPr marL="2228210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A2B4"/>
    <a:srgbClr val="008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10"/>
    <p:restoredTop sz="96405"/>
  </p:normalViewPr>
  <p:slideViewPr>
    <p:cSldViewPr snapToGrid="0" snapToObjects="1">
      <p:cViewPr varScale="1">
        <p:scale>
          <a:sx n="110" d="100"/>
          <a:sy n="110" d="100"/>
        </p:scale>
        <p:origin x="1170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706AE-DE1A-1541-84A6-749C272C0DDB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B1595-6957-3C44-8D0B-2BDFC33EF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1pPr>
    <a:lvl2pPr marL="278526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2pPr>
    <a:lvl3pPr marL="557052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3pPr>
    <a:lvl4pPr marL="835579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4pPr>
    <a:lvl5pPr marL="1114105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5pPr>
    <a:lvl6pPr marL="1392631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6pPr>
    <a:lvl7pPr marL="1671157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7pPr>
    <a:lvl8pPr marL="1949684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8pPr>
    <a:lvl9pPr marL="2228210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8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06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3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6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78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57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4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64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3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45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94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5D316-DA6D-284E-A458-A44DD1407708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61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6" t="16173" r="3950" b="17407"/>
          <a:stretch/>
        </p:blipFill>
        <p:spPr>
          <a:xfrm>
            <a:off x="8203930" y="5661997"/>
            <a:ext cx="1702070" cy="12160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19525" y="6599948"/>
            <a:ext cx="557075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3388454" algn="ctr"/>
                <a:tab pos="6776911" algn="r"/>
                <a:tab pos="3073926" algn="l"/>
                <a:tab pos="3388454" algn="ctr"/>
                <a:tab pos="6776911" algn="r"/>
              </a:tabLst>
            </a:pPr>
            <a:r>
              <a:rPr lang="en-US" sz="1000" dirty="0">
                <a:solidFill>
                  <a:srgbClr val="2FA2B4"/>
                </a:solidFill>
                <a:latin typeface="Arial Rounded MT Bold" charset="0"/>
                <a:ea typeface="ＭＳ 明朝" charset="-128"/>
                <a:cs typeface="Times New Roman" charset="0"/>
              </a:rPr>
              <a:t>Developing Experts Ltd. Copyright 2018 All rights reserved.</a:t>
            </a:r>
            <a:endParaRPr lang="en-US" sz="1000" dirty="0">
              <a:solidFill>
                <a:srgbClr val="2FA2B4"/>
              </a:solidFill>
              <a:latin typeface="Cambria" charset="0"/>
              <a:ea typeface="ＭＳ 明朝" charset="-128"/>
              <a:cs typeface="Times New Roman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08235" y="408521"/>
            <a:ext cx="2140624" cy="483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12957" tIns="56478" rIns="112957" bIns="5647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Your Question: </a:t>
            </a:r>
          </a:p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What do you want to know?</a:t>
            </a:r>
            <a:endParaRPr lang="en-US" altLang="en-US" sz="10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26707" y="450182"/>
            <a:ext cx="2296800" cy="449941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24"/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2817900" y="54150"/>
            <a:ext cx="4102442" cy="329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12957" tIns="56478" rIns="112957" bIns="56478" numCol="1" anchor="ctr" anchorCtr="0" compatLnSpc="1">
            <a:prstTxWarp prst="textNoShape">
              <a:avLst/>
            </a:prstTxWarp>
            <a:spAutoFit/>
          </a:bodyPr>
          <a:lstStyle/>
          <a:p>
            <a:pPr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Investigation Title: _________________________</a:t>
            </a:r>
            <a:endParaRPr lang="en-US" altLang="en-US" sz="14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217471" y="1815145"/>
            <a:ext cx="2424790" cy="483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12957" tIns="56478" rIns="112957" bIns="5647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Your Hypothesis:</a:t>
            </a:r>
          </a:p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What do you predict will happen?</a:t>
            </a:r>
            <a:endParaRPr lang="en-US" altLang="en-US" sz="10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26707" y="1848690"/>
            <a:ext cx="2296800" cy="479116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24"/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245181" y="3413857"/>
            <a:ext cx="2297186" cy="637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12957" tIns="56478" rIns="112957" bIns="5647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Your Experiment:</a:t>
            </a:r>
          </a:p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How will you conduct your experiment?</a:t>
            </a:r>
            <a:endParaRPr lang="en-US" altLang="en-US" sz="10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26707" y="3443131"/>
            <a:ext cx="2296799" cy="614616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24"/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226707" y="5089071"/>
            <a:ext cx="2278325" cy="637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12957" tIns="56478" rIns="112957" bIns="5647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Your Dependent: </a:t>
            </a:r>
            <a:r>
              <a:rPr lang="en-US" sz="1000" dirty="0">
                <a:solidFill>
                  <a:srgbClr val="2FA2B4"/>
                </a:solidFill>
              </a:rPr>
              <a:t>A </a:t>
            </a:r>
            <a:r>
              <a:rPr lang="en-US" sz="1000" b="1" dirty="0">
                <a:solidFill>
                  <a:srgbClr val="2FA2B4"/>
                </a:solidFill>
              </a:rPr>
              <a:t>dependent</a:t>
            </a:r>
            <a:r>
              <a:rPr lang="en-US" sz="1000" dirty="0">
                <a:solidFill>
                  <a:srgbClr val="2FA2B4"/>
                </a:solidFill>
              </a:rPr>
              <a:t> variable is what you measure in the </a:t>
            </a:r>
            <a:r>
              <a:rPr lang="en-US" sz="1000" b="1" dirty="0">
                <a:solidFill>
                  <a:srgbClr val="2FA2B4"/>
                </a:solidFill>
              </a:rPr>
              <a:t>experiment</a:t>
            </a:r>
            <a:r>
              <a:rPr lang="en-US" sz="1000" dirty="0">
                <a:solidFill>
                  <a:srgbClr val="2FA2B4"/>
                </a:solidFill>
              </a:rPr>
              <a:t>.</a:t>
            </a:r>
            <a:endParaRPr lang="en-US" altLang="en-US" sz="10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45180" y="5122028"/>
            <a:ext cx="2278325" cy="577198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24"/>
          </a:p>
        </p:txBody>
      </p: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6384075" y="397085"/>
            <a:ext cx="3352050" cy="791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12957" tIns="56478" rIns="112957" bIns="5647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Your Control: </a:t>
            </a:r>
          </a:p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A </a:t>
            </a:r>
            <a:r>
              <a:rPr lang="en-US" sz="1000" b="1" dirty="0">
                <a:solidFill>
                  <a:srgbClr val="2FA2B4"/>
                </a:solidFill>
              </a:rPr>
              <a:t>control experiment</a:t>
            </a:r>
            <a:r>
              <a:rPr lang="en-US" sz="1000" dirty="0">
                <a:solidFill>
                  <a:srgbClr val="2FA2B4"/>
                </a:solidFill>
              </a:rPr>
              <a:t> is a test where the person conducting the test only changes one variable at a time in order to isolate the results.</a:t>
            </a:r>
            <a:endParaRPr lang="en-US" altLang="en-US" sz="10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6384075" y="408114"/>
            <a:ext cx="3307993" cy="780140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24"/>
          </a:p>
        </p:txBody>
      </p: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6381327" y="2073660"/>
            <a:ext cx="3252476" cy="483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12957" tIns="56478" rIns="112957" bIns="5647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Materials: </a:t>
            </a:r>
          </a:p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How will you conduct your experiment?</a:t>
            </a:r>
            <a:endParaRPr lang="en-US" altLang="en-US" sz="10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384075" y="2090351"/>
            <a:ext cx="3298580" cy="480217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24"/>
          </a:p>
        </p:txBody>
      </p:sp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6372916" y="3327459"/>
            <a:ext cx="3300828" cy="329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12957" tIns="56478" rIns="112957" bIns="5647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Analyse</a:t>
            </a:r>
            <a:r>
              <a:rPr lang="en-US" altLang="en-US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 your Data: </a:t>
            </a:r>
            <a:r>
              <a:rPr lang="en-US" altLang="en-US" sz="10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What happened?</a:t>
            </a:r>
            <a:endParaRPr lang="en-US" altLang="en-US" sz="10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6381327" y="3326612"/>
            <a:ext cx="3301328" cy="344769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24"/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6410850" y="4519659"/>
            <a:ext cx="3190904" cy="483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12957" tIns="56478" rIns="112957" bIns="5647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Conclusion: </a:t>
            </a:r>
            <a:r>
              <a:rPr lang="en-US" altLang="en-US" sz="10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Was your hypothesis right? Why or why not?</a:t>
            </a:r>
            <a:endParaRPr lang="en-US" altLang="en-US" sz="10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411632" y="4552156"/>
            <a:ext cx="3262111" cy="450894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24"/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3072941" y="491069"/>
            <a:ext cx="2874995" cy="544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12957" tIns="56478" rIns="112957" bIns="5647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Data Table: </a:t>
            </a:r>
            <a:r>
              <a:rPr lang="en-US" altLang="en-US" sz="10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What happened?</a:t>
            </a:r>
            <a:endParaRPr lang="en-US" altLang="en-US" sz="10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dirty="0">
              <a:solidFill>
                <a:srgbClr val="00B0F0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3072940" y="497434"/>
            <a:ext cx="2874996" cy="326733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24"/>
          </a:p>
        </p:txBody>
      </p:sp>
      <p:sp>
        <p:nvSpPr>
          <p:cNvPr id="42" name="Rectangle 3"/>
          <p:cNvSpPr>
            <a:spLocks noChangeArrowheads="1"/>
          </p:cNvSpPr>
          <p:nvPr/>
        </p:nvSpPr>
        <p:spPr bwMode="auto">
          <a:xfrm>
            <a:off x="3511049" y="2838878"/>
            <a:ext cx="1940918" cy="329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12957" tIns="56478" rIns="112957" bIns="5647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Graph:</a:t>
            </a:r>
            <a:endParaRPr lang="en-US" altLang="en-US" sz="14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2946449" y="2853900"/>
            <a:ext cx="3133789" cy="314481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24"/>
          </a:p>
        </p:txBody>
      </p:sp>
      <p:sp>
        <p:nvSpPr>
          <p:cNvPr id="4" name="TextBox 3"/>
          <p:cNvSpPr txBox="1"/>
          <p:nvPr/>
        </p:nvSpPr>
        <p:spPr>
          <a:xfrm>
            <a:off x="131268" y="885893"/>
            <a:ext cx="2510993" cy="76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FA2B4"/>
                </a:solidFill>
              </a:rPr>
              <a:t>____________________________________________________________________________________________________________________________________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131268" y="2310108"/>
            <a:ext cx="2510993" cy="936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FA2B4"/>
                </a:solidFill>
              </a:rPr>
              <a:t>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131267" y="4028105"/>
            <a:ext cx="2510993" cy="936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FA2B4"/>
                </a:solidFill>
              </a:rPr>
              <a:t>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138277" y="5651021"/>
            <a:ext cx="2510993" cy="76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FA2B4"/>
                </a:solidFill>
              </a:rPr>
              <a:t>____________________________________________________________________________________________________________________________________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6322828" y="1188253"/>
            <a:ext cx="3459555" cy="76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FA2B4"/>
                </a:solidFill>
              </a:rPr>
              <a:t>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6322828" y="2586041"/>
            <a:ext cx="3449025" cy="598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FA2B4"/>
                </a:solidFill>
              </a:rPr>
              <a:t>__________________________________________________________________________________________________________________________________________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322829" y="3680922"/>
            <a:ext cx="3495586" cy="76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FA2B4"/>
                </a:solidFill>
              </a:rPr>
              <a:t>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6359725" y="5003050"/>
            <a:ext cx="3431653" cy="1442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FA2B4"/>
                </a:solidFill>
              </a:rPr>
              <a:t>__________________________________________________________________________________________________________________________________________________________________________</a:t>
            </a:r>
          </a:p>
          <a:p>
            <a:r>
              <a:rPr lang="en-US" dirty="0">
                <a:solidFill>
                  <a:srgbClr val="2FA2B4"/>
                </a:solidFill>
              </a:rPr>
              <a:t>_____________________________</a:t>
            </a:r>
            <a:br>
              <a:rPr lang="en-US" dirty="0">
                <a:solidFill>
                  <a:srgbClr val="2FA2B4"/>
                </a:solidFill>
              </a:rPr>
            </a:br>
            <a:r>
              <a:rPr lang="en-US" dirty="0">
                <a:solidFill>
                  <a:srgbClr val="2FA2B4"/>
                </a:solidFill>
              </a:rPr>
              <a:t>___________________________</a:t>
            </a:r>
            <a:br>
              <a:rPr lang="en-US" dirty="0">
                <a:solidFill>
                  <a:srgbClr val="2FA2B4"/>
                </a:solidFill>
              </a:rPr>
            </a:br>
            <a:r>
              <a:rPr lang="en-US" dirty="0">
                <a:solidFill>
                  <a:srgbClr val="2FA2B4"/>
                </a:solidFill>
              </a:rPr>
              <a:t>________________________</a:t>
            </a:r>
            <a:br>
              <a:rPr lang="en-US" dirty="0">
                <a:solidFill>
                  <a:srgbClr val="2FA2B4"/>
                </a:solidFill>
              </a:rPr>
            </a:br>
            <a:r>
              <a:rPr lang="en-US" dirty="0">
                <a:solidFill>
                  <a:srgbClr val="2FA2B4"/>
                </a:solidFill>
              </a:rPr>
              <a:t>______________________</a:t>
            </a:r>
          </a:p>
        </p:txBody>
      </p:sp>
      <p:sp>
        <p:nvSpPr>
          <p:cNvPr id="179" name="Rectangle 3"/>
          <p:cNvSpPr>
            <a:spLocks noChangeArrowheads="1"/>
          </p:cNvSpPr>
          <p:nvPr/>
        </p:nvSpPr>
        <p:spPr bwMode="auto">
          <a:xfrm>
            <a:off x="137382" y="57276"/>
            <a:ext cx="4102442" cy="329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12957" tIns="56478" rIns="112957" bIns="56478" numCol="1" anchor="ctr" anchorCtr="0" compatLnSpc="1">
            <a:prstTxWarp prst="textNoShape">
              <a:avLst/>
            </a:prstTxWarp>
            <a:spAutoFit/>
          </a:bodyPr>
          <a:lstStyle/>
          <a:p>
            <a:pPr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Name</a:t>
            </a:r>
            <a:r>
              <a:rPr lang="en-US" altLang="en-US" sz="1400" b="1" dirty="0">
                <a:solidFill>
                  <a:srgbClr val="00B0F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: </a:t>
            </a:r>
            <a:r>
              <a:rPr lang="en-US" altLang="en-US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__________________</a:t>
            </a:r>
            <a:endParaRPr lang="en-US" altLang="en-US" sz="14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072941" y="923773"/>
            <a:ext cx="2874996" cy="1652996"/>
            <a:chOff x="3072941" y="923773"/>
            <a:chExt cx="2874996" cy="1652996"/>
          </a:xfrm>
        </p:grpSpPr>
        <p:sp>
          <p:nvSpPr>
            <p:cNvPr id="3" name="Rectangle 2"/>
            <p:cNvSpPr/>
            <p:nvPr/>
          </p:nvSpPr>
          <p:spPr>
            <a:xfrm>
              <a:off x="3072941" y="923773"/>
              <a:ext cx="576648" cy="56426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072941" y="1462353"/>
              <a:ext cx="576648" cy="56426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2FA2B4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649589" y="923773"/>
              <a:ext cx="576648" cy="56426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649589" y="1462353"/>
              <a:ext cx="576648" cy="56426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223489" y="923773"/>
              <a:ext cx="576648" cy="56426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223489" y="1462353"/>
              <a:ext cx="576648" cy="56426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800137" y="923773"/>
              <a:ext cx="576648" cy="56426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800137" y="1462353"/>
              <a:ext cx="576648" cy="56426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371289" y="923773"/>
              <a:ext cx="576648" cy="56426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371289" y="1462353"/>
              <a:ext cx="576648" cy="56426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3072941" y="2012508"/>
              <a:ext cx="576648" cy="56426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3649589" y="2012508"/>
              <a:ext cx="576648" cy="56426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4223489" y="2012508"/>
              <a:ext cx="576648" cy="56426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4800137" y="2012508"/>
              <a:ext cx="576648" cy="56426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5371289" y="2012508"/>
              <a:ext cx="576648" cy="56426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068369" y="3255699"/>
            <a:ext cx="2870730" cy="3066651"/>
            <a:chOff x="3068369" y="3255699"/>
            <a:chExt cx="2870730" cy="3066651"/>
          </a:xfrm>
        </p:grpSpPr>
        <p:sp>
          <p:nvSpPr>
            <p:cNvPr id="71" name="Rectangle 70"/>
            <p:cNvSpPr/>
            <p:nvPr/>
          </p:nvSpPr>
          <p:spPr>
            <a:xfrm>
              <a:off x="3068369" y="3255699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374507" y="3255699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068369" y="3566318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374507" y="3566318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701094" y="3255699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007232" y="3255699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701094" y="3566318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4007232" y="3566318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068369" y="3865854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374507" y="3865854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068369" y="4176473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374507" y="4176473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701094" y="3865854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007232" y="3865854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701094" y="4176473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4007232" y="4176473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3068369" y="4473037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374507" y="4473037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3068369" y="4783656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3374507" y="4783656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3701094" y="4473037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4007232" y="4473037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701094" y="4783656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014617" y="4783656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068369" y="5083192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374507" y="5083192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3068369" y="5393811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3374507" y="5393811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3701094" y="5083192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4007232" y="5083192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701094" y="5393811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4007232" y="5393811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3068369" y="5701111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3374507" y="5701111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3068369" y="6011730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3374507" y="6011730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3701094" y="5701111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4007232" y="5701111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3701094" y="6011730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4007232" y="6011730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4338369" y="3255699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4644507" y="3255699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4338369" y="3566318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4644507" y="3566318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4971094" y="3255699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5277232" y="3255699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4971094" y="3566318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5277232" y="3566318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4338369" y="3865854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4644507" y="3865854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4338369" y="4176473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4644507" y="4176473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4868086" y="5614017"/>
              <a:ext cx="371075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5277232" y="3865854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4971094" y="4176473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5277232" y="4176473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4338369" y="4473037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4644507" y="4473037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4338369" y="4783656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4644507" y="4783656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4971094" y="4473037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5277232" y="4473037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4971094" y="4783656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5277232" y="4783656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4338369" y="5083192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4644507" y="5083192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4338369" y="5393811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4644507" y="5393811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4971094" y="5083192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5277232" y="5083192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4971094" y="5393811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5277232" y="5393811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4338369" y="5701111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4644507" y="5701111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4338369" y="6011730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4644507" y="6011730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4971094" y="5701111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5277232" y="5701111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4971094" y="6011730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5277232" y="6011730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5612512" y="3255699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5612512" y="3566318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5612512" y="3865854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5612512" y="4176473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5612512" y="4473037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5612512" y="4783656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5612512" y="5083192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5612512" y="5393811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5612512" y="5701111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5612512" y="6011730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2454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724</TotalTime>
  <Words>103</Words>
  <Application>Microsoft Office PowerPoint</Application>
  <PresentationFormat>A4 Paper (210x297 mm)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明朝</vt:lpstr>
      <vt:lpstr>Arial</vt:lpstr>
      <vt:lpstr>Arial Rounded MT Bold</vt:lpstr>
      <vt:lpstr>Calibri</vt:lpstr>
      <vt:lpstr>Calibri Light</vt:lpstr>
      <vt:lpstr>Cambria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LT 002</cp:lastModifiedBy>
  <cp:revision>65</cp:revision>
  <dcterms:created xsi:type="dcterms:W3CDTF">2016-06-12T08:53:59Z</dcterms:created>
  <dcterms:modified xsi:type="dcterms:W3CDTF">2018-09-10T10:56:39Z</dcterms:modified>
</cp:coreProperties>
</file>