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2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7CC"/>
    <a:srgbClr val="807E80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7"/>
    <p:restoredTop sz="95846"/>
  </p:normalViewPr>
  <p:slideViewPr>
    <p:cSldViewPr snapToGrid="0" snapToObjects="1">
      <p:cViewPr varScale="1">
        <p:scale>
          <a:sx n="79" d="100"/>
          <a:sy n="79" d="100"/>
        </p:scale>
        <p:origin x="3064" y="216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Learn about climate change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Record the temperature daily and the amount of rainfall weekly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5F69721C-57AA-8F09-5368-0B1E87B8C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77707"/>
              </p:ext>
            </p:extLst>
          </p:nvPr>
        </p:nvGraphicFramePr>
        <p:xfrm>
          <a:off x="205909" y="2645465"/>
          <a:ext cx="6463179" cy="6808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505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1979112">
                  <a:extLst>
                    <a:ext uri="{9D8B030D-6E8A-4147-A177-3AD203B41FA5}">
                      <a16:colId xmlns:a16="http://schemas.microsoft.com/office/drawing/2014/main" val="3073611766"/>
                    </a:ext>
                  </a:extLst>
                </a:gridCol>
                <a:gridCol w="2084562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4905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Day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Temperature </a:t>
                      </a:r>
                      <a:r>
                        <a:rPr lang="en-US" sz="1200" b="1" baseline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baseline="30000" dirty="0" err="1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200" b="1" baseline="0" dirty="0" err="1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200" b="1" baseline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)</a:t>
                      </a:r>
                      <a:endParaRPr lang="en-GB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Rainfall (mm)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58351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269784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953567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024010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210977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133021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102309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768240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266451"/>
                  </a:ext>
                </a:extLst>
              </a:tr>
              <a:tr h="6371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C42AC0E3-513C-3C8B-1DD1-944B82EF6029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5BA83D5-EB8C-8B12-5553-B4E043A98FE5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6C03326-A9BA-93A2-80F8-342CB2F336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330D970-C25C-0EFE-CBB5-910809685DF1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75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3615</TotalTime>
  <Words>37</Words>
  <Application>Microsoft Macintosh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43</cp:revision>
  <cp:lastPrinted>2022-07-08T20:17:44Z</cp:lastPrinted>
  <dcterms:created xsi:type="dcterms:W3CDTF">2022-04-04T08:08:59Z</dcterms:created>
  <dcterms:modified xsi:type="dcterms:W3CDTF">2022-08-31T14:56:12Z</dcterms:modified>
</cp:coreProperties>
</file>