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DABD4-D03C-424E-9C0F-ABAD54F1155A}" v="41" dt="2022-08-23T09:19:23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05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Lane" userId="6cfbb8fb068cc2f0" providerId="LiveId" clId="{E0ADABD4-D03C-424E-9C0F-ABAD54F1155A}"/>
    <pc:docChg chg="undo custSel modSld">
      <pc:chgData name="Lydia Lane" userId="6cfbb8fb068cc2f0" providerId="LiveId" clId="{E0ADABD4-D03C-424E-9C0F-ABAD54F1155A}" dt="2022-08-23T09:20:10.848" v="555" actId="1076"/>
      <pc:docMkLst>
        <pc:docMk/>
      </pc:docMkLst>
      <pc:sldChg chg="addSp modSp mod">
        <pc:chgData name="Lydia Lane" userId="6cfbb8fb068cc2f0" providerId="LiveId" clId="{E0ADABD4-D03C-424E-9C0F-ABAD54F1155A}" dt="2022-08-23T09:00:57.944" v="279" actId="1076"/>
        <pc:sldMkLst>
          <pc:docMk/>
          <pc:sldMk cId="1079972526" sldId="256"/>
        </pc:sldMkLst>
        <pc:spChg chg="add mod">
          <ac:chgData name="Lydia Lane" userId="6cfbb8fb068cc2f0" providerId="LiveId" clId="{E0ADABD4-D03C-424E-9C0F-ABAD54F1155A}" dt="2022-08-23T08:49:34.238" v="9" actId="14100"/>
          <ac:spMkLst>
            <pc:docMk/>
            <pc:sldMk cId="1079972526" sldId="256"/>
            <ac:spMk id="3" creationId="{844D6D88-E166-1C4E-E424-0E4263010C06}"/>
          </ac:spMkLst>
        </pc:spChg>
        <pc:spChg chg="mod">
          <ac:chgData name="Lydia Lane" userId="6cfbb8fb068cc2f0" providerId="LiveId" clId="{E0ADABD4-D03C-424E-9C0F-ABAD54F1155A}" dt="2022-08-23T08:50:57.669" v="32" actId="20577"/>
          <ac:spMkLst>
            <pc:docMk/>
            <pc:sldMk cId="1079972526" sldId="256"/>
            <ac:spMk id="5" creationId="{B4856AE6-497E-94D4-0874-828A66F129BC}"/>
          </ac:spMkLst>
        </pc:spChg>
        <pc:spChg chg="mod">
          <ac:chgData name="Lydia Lane" userId="6cfbb8fb068cc2f0" providerId="LiveId" clId="{E0ADABD4-D03C-424E-9C0F-ABAD54F1155A}" dt="2022-08-23T08:50:37.115" v="17" actId="1076"/>
          <ac:spMkLst>
            <pc:docMk/>
            <pc:sldMk cId="1079972526" sldId="256"/>
            <ac:spMk id="6" creationId="{18935DA8-1FDD-634E-3047-5007A9AB6A92}"/>
          </ac:spMkLst>
        </pc:spChg>
        <pc:spChg chg="add mod">
          <ac:chgData name="Lydia Lane" userId="6cfbb8fb068cc2f0" providerId="LiveId" clId="{E0ADABD4-D03C-424E-9C0F-ABAD54F1155A}" dt="2022-08-23T09:00:43.476" v="277" actId="1076"/>
          <ac:spMkLst>
            <pc:docMk/>
            <pc:sldMk cId="1079972526" sldId="256"/>
            <ac:spMk id="14" creationId="{B4074272-6730-2F77-29B5-A9BBFBD9EC7D}"/>
          </ac:spMkLst>
        </pc:spChg>
        <pc:graphicFrameChg chg="add mod modGraphic">
          <ac:chgData name="Lydia Lane" userId="6cfbb8fb068cc2f0" providerId="LiveId" clId="{E0ADABD4-D03C-424E-9C0F-ABAD54F1155A}" dt="2022-08-23T08:56:58.966" v="150"/>
          <ac:graphicFrameMkLst>
            <pc:docMk/>
            <pc:sldMk cId="1079972526" sldId="256"/>
            <ac:graphicFrameMk id="13" creationId="{3827D01F-0B4C-AB8C-4B50-F9170D70ABF4}"/>
          </ac:graphicFrameMkLst>
        </pc:graphicFrameChg>
        <pc:cxnChg chg="add mod">
          <ac:chgData name="Lydia Lane" userId="6cfbb8fb068cc2f0" providerId="LiveId" clId="{E0ADABD4-D03C-424E-9C0F-ABAD54F1155A}" dt="2022-08-23T09:00:26.792" v="273" actId="1076"/>
          <ac:cxnSpMkLst>
            <pc:docMk/>
            <pc:sldMk cId="1079972526" sldId="256"/>
            <ac:cxnSpMk id="16" creationId="{F6208AE8-75CB-139B-4359-2A52536FD29D}"/>
          </ac:cxnSpMkLst>
        </pc:cxnChg>
        <pc:cxnChg chg="add mod">
          <ac:chgData name="Lydia Lane" userId="6cfbb8fb068cc2f0" providerId="LiveId" clId="{E0ADABD4-D03C-424E-9C0F-ABAD54F1155A}" dt="2022-08-23T09:00:57.944" v="279" actId="1076"/>
          <ac:cxnSpMkLst>
            <pc:docMk/>
            <pc:sldMk cId="1079972526" sldId="256"/>
            <ac:cxnSpMk id="17" creationId="{B22C574E-0E54-14D6-84D3-08AEFAC975AA}"/>
          </ac:cxnSpMkLst>
        </pc:cxnChg>
        <pc:cxnChg chg="add mod">
          <ac:chgData name="Lydia Lane" userId="6cfbb8fb068cc2f0" providerId="LiveId" clId="{E0ADABD4-D03C-424E-9C0F-ABAD54F1155A}" dt="2022-08-23T09:00:33.758" v="275" actId="1076"/>
          <ac:cxnSpMkLst>
            <pc:docMk/>
            <pc:sldMk cId="1079972526" sldId="256"/>
            <ac:cxnSpMk id="18" creationId="{ED37822F-9987-EF44-7A25-EC47190ADAA6}"/>
          </ac:cxnSpMkLst>
        </pc:cxnChg>
        <pc:cxnChg chg="add mod">
          <ac:chgData name="Lydia Lane" userId="6cfbb8fb068cc2f0" providerId="LiveId" clId="{E0ADABD4-D03C-424E-9C0F-ABAD54F1155A}" dt="2022-08-23T09:00:38.569" v="276" actId="1076"/>
          <ac:cxnSpMkLst>
            <pc:docMk/>
            <pc:sldMk cId="1079972526" sldId="256"/>
            <ac:cxnSpMk id="19" creationId="{49C49FAE-C42F-D9A2-D9C7-140361F70C4A}"/>
          </ac:cxnSpMkLst>
        </pc:cxnChg>
      </pc:sldChg>
      <pc:sldChg chg="addSp delSp modSp mod">
        <pc:chgData name="Lydia Lane" userId="6cfbb8fb068cc2f0" providerId="LiveId" clId="{E0ADABD4-D03C-424E-9C0F-ABAD54F1155A}" dt="2022-08-23T09:20:10.848" v="555" actId="1076"/>
        <pc:sldMkLst>
          <pc:docMk/>
          <pc:sldMk cId="319614584" sldId="257"/>
        </pc:sldMkLst>
        <pc:spChg chg="add mod">
          <ac:chgData name="Lydia Lane" userId="6cfbb8fb068cc2f0" providerId="LiveId" clId="{E0ADABD4-D03C-424E-9C0F-ABAD54F1155A}" dt="2022-08-23T08:51:22.084" v="35" actId="1076"/>
          <ac:spMkLst>
            <pc:docMk/>
            <pc:sldMk cId="319614584" sldId="257"/>
            <ac:spMk id="2" creationId="{6D04DEA5-8168-BC7E-ACE4-B49FCD9439EA}"/>
          </ac:spMkLst>
        </pc:spChg>
        <pc:spChg chg="mod">
          <ac:chgData name="Lydia Lane" userId="6cfbb8fb068cc2f0" providerId="LiveId" clId="{E0ADABD4-D03C-424E-9C0F-ABAD54F1155A}" dt="2022-08-23T08:51:33.902" v="48" actId="20577"/>
          <ac:spMkLst>
            <pc:docMk/>
            <pc:sldMk cId="319614584" sldId="257"/>
            <ac:spMk id="5" creationId="{B4856AE6-497E-94D4-0874-828A66F129BC}"/>
          </ac:spMkLst>
        </pc:spChg>
        <pc:spChg chg="del">
          <ac:chgData name="Lydia Lane" userId="6cfbb8fb068cc2f0" providerId="LiveId" clId="{E0ADABD4-D03C-424E-9C0F-ABAD54F1155A}" dt="2022-08-23T08:51:12.133" v="33" actId="478"/>
          <ac:spMkLst>
            <pc:docMk/>
            <pc:sldMk cId="319614584" sldId="257"/>
            <ac:spMk id="6" creationId="{18935DA8-1FDD-634E-3047-5007A9AB6A92}"/>
          </ac:spMkLst>
        </pc:spChg>
        <pc:spChg chg="add mod">
          <ac:chgData name="Lydia Lane" userId="6cfbb8fb068cc2f0" providerId="LiveId" clId="{E0ADABD4-D03C-424E-9C0F-ABAD54F1155A}" dt="2022-08-23T09:06:26.989" v="374" actId="1076"/>
          <ac:spMkLst>
            <pc:docMk/>
            <pc:sldMk cId="319614584" sldId="257"/>
            <ac:spMk id="12" creationId="{CEB777B4-3E94-055B-608B-BF4F49BD42A1}"/>
          </ac:spMkLst>
        </pc:spChg>
        <pc:spChg chg="add mod">
          <ac:chgData name="Lydia Lane" userId="6cfbb8fb068cc2f0" providerId="LiveId" clId="{E0ADABD4-D03C-424E-9C0F-ABAD54F1155A}" dt="2022-08-23T09:09:25.445" v="406"/>
          <ac:spMkLst>
            <pc:docMk/>
            <pc:sldMk cId="319614584" sldId="257"/>
            <ac:spMk id="13" creationId="{AB329FF5-7325-3567-6B88-4F8FB534052E}"/>
          </ac:spMkLst>
        </pc:spChg>
        <pc:spChg chg="add mod">
          <ac:chgData name="Lydia Lane" userId="6cfbb8fb068cc2f0" providerId="LiveId" clId="{E0ADABD4-D03C-424E-9C0F-ABAD54F1155A}" dt="2022-08-23T09:10:51.770" v="449" actId="113"/>
          <ac:spMkLst>
            <pc:docMk/>
            <pc:sldMk cId="319614584" sldId="257"/>
            <ac:spMk id="19" creationId="{35E8493D-E328-CC55-43CE-4D53CFF46CC2}"/>
          </ac:spMkLst>
        </pc:spChg>
        <pc:spChg chg="add mod">
          <ac:chgData name="Lydia Lane" userId="6cfbb8fb068cc2f0" providerId="LiveId" clId="{E0ADABD4-D03C-424E-9C0F-ABAD54F1155A}" dt="2022-08-23T09:10:56.479" v="450" actId="113"/>
          <ac:spMkLst>
            <pc:docMk/>
            <pc:sldMk cId="319614584" sldId="257"/>
            <ac:spMk id="24" creationId="{0E3559DC-810E-3CA5-034F-F877237A0CFF}"/>
          </ac:spMkLst>
        </pc:spChg>
        <pc:spChg chg="add mod">
          <ac:chgData name="Lydia Lane" userId="6cfbb8fb068cc2f0" providerId="LiveId" clId="{E0ADABD4-D03C-424E-9C0F-ABAD54F1155A}" dt="2022-08-23T09:20:04.273" v="553" actId="1076"/>
          <ac:spMkLst>
            <pc:docMk/>
            <pc:sldMk cId="319614584" sldId="257"/>
            <ac:spMk id="35" creationId="{93D8C489-6002-CA69-446D-3D1016910B92}"/>
          </ac:spMkLst>
        </pc:spChg>
        <pc:spChg chg="add mod">
          <ac:chgData name="Lydia Lane" userId="6cfbb8fb068cc2f0" providerId="LiveId" clId="{E0ADABD4-D03C-424E-9C0F-ABAD54F1155A}" dt="2022-08-23T09:20:10.848" v="555" actId="1076"/>
          <ac:spMkLst>
            <pc:docMk/>
            <pc:sldMk cId="319614584" sldId="257"/>
            <ac:spMk id="38" creationId="{7D1C23CD-A13E-93C3-E6C1-BA6CE1797619}"/>
          </ac:spMkLst>
        </pc:spChg>
        <pc:picChg chg="mod">
          <ac:chgData name="Lydia Lane" userId="6cfbb8fb068cc2f0" providerId="LiveId" clId="{E0ADABD4-D03C-424E-9C0F-ABAD54F1155A}" dt="2022-08-23T09:06:22.796" v="373" actId="1076"/>
          <ac:picMkLst>
            <pc:docMk/>
            <pc:sldMk cId="319614584" sldId="257"/>
            <ac:picMk id="4" creationId="{E34DF5AA-2C22-EB4F-6D4B-ADC981E2F46E}"/>
          </ac:picMkLst>
        </pc:picChg>
        <pc:picChg chg="add mod">
          <ac:chgData name="Lydia Lane" userId="6cfbb8fb068cc2f0" providerId="LiveId" clId="{E0ADABD4-D03C-424E-9C0F-ABAD54F1155A}" dt="2022-08-23T09:04:17.432" v="358" actId="14826"/>
          <ac:picMkLst>
            <pc:docMk/>
            <pc:sldMk cId="319614584" sldId="257"/>
            <ac:picMk id="14" creationId="{0EF890A9-E6C4-FB48-BA8C-A00735CD9BB0}"/>
          </ac:picMkLst>
        </pc:picChg>
        <pc:picChg chg="add mod">
          <ac:chgData name="Lydia Lane" userId="6cfbb8fb068cc2f0" providerId="LiveId" clId="{E0ADABD4-D03C-424E-9C0F-ABAD54F1155A}" dt="2022-08-23T09:05:03.097" v="364" actId="1076"/>
          <ac:picMkLst>
            <pc:docMk/>
            <pc:sldMk cId="319614584" sldId="257"/>
            <ac:picMk id="15" creationId="{93E9BDA6-BC35-BB80-A558-B42C180AAE96}"/>
          </ac:picMkLst>
        </pc:picChg>
        <pc:picChg chg="add mod">
          <ac:chgData name="Lydia Lane" userId="6cfbb8fb068cc2f0" providerId="LiveId" clId="{E0ADABD4-D03C-424E-9C0F-ABAD54F1155A}" dt="2022-08-23T09:05:21.697" v="366" actId="14826"/>
          <ac:picMkLst>
            <pc:docMk/>
            <pc:sldMk cId="319614584" sldId="257"/>
            <ac:picMk id="16" creationId="{B06532AF-96C5-6B35-0529-DDCA47B9694F}"/>
          </ac:picMkLst>
        </pc:picChg>
        <pc:picChg chg="add mod">
          <ac:chgData name="Lydia Lane" userId="6cfbb8fb068cc2f0" providerId="LiveId" clId="{E0ADABD4-D03C-424E-9C0F-ABAD54F1155A}" dt="2022-08-23T09:06:00.920" v="371" actId="14826"/>
          <ac:picMkLst>
            <pc:docMk/>
            <pc:sldMk cId="319614584" sldId="257"/>
            <ac:picMk id="17" creationId="{54526DA5-BC43-6F29-B756-C718BE8E0C03}"/>
          </ac:picMkLst>
        </pc:picChg>
        <pc:picChg chg="add mod">
          <ac:chgData name="Lydia Lane" userId="6cfbb8fb068cc2f0" providerId="LiveId" clId="{E0ADABD4-D03C-424E-9C0F-ABAD54F1155A}" dt="2022-08-23T09:06:47.960" v="376" actId="1076"/>
          <ac:picMkLst>
            <pc:docMk/>
            <pc:sldMk cId="319614584" sldId="257"/>
            <ac:picMk id="18" creationId="{420C23A4-95CA-2FB3-93CE-7D42DFAD6EED}"/>
          </ac:picMkLst>
        </pc:picChg>
        <pc:cxnChg chg="add mod">
          <ac:chgData name="Lydia Lane" userId="6cfbb8fb068cc2f0" providerId="LiveId" clId="{E0ADABD4-D03C-424E-9C0F-ABAD54F1155A}" dt="2022-08-23T09:08:46.119" v="404" actId="14100"/>
          <ac:cxnSpMkLst>
            <pc:docMk/>
            <pc:sldMk cId="319614584" sldId="257"/>
            <ac:cxnSpMk id="21" creationId="{E9C6AB7F-E3A2-1031-DA24-61AF96FD993C}"/>
          </ac:cxnSpMkLst>
        </pc:cxnChg>
        <pc:cxnChg chg="add mod">
          <ac:chgData name="Lydia Lane" userId="6cfbb8fb068cc2f0" providerId="LiveId" clId="{E0ADABD4-D03C-424E-9C0F-ABAD54F1155A}" dt="2022-08-23T09:17:17.820" v="528" actId="1076"/>
          <ac:cxnSpMkLst>
            <pc:docMk/>
            <pc:sldMk cId="319614584" sldId="257"/>
            <ac:cxnSpMk id="25" creationId="{90FCEEBF-5BE6-5A23-460C-B1817499D0FA}"/>
          </ac:cxnSpMkLst>
        </pc:cxnChg>
        <pc:cxnChg chg="add mod">
          <ac:chgData name="Lydia Lane" userId="6cfbb8fb068cc2f0" providerId="LiveId" clId="{E0ADABD4-D03C-424E-9C0F-ABAD54F1155A}" dt="2022-08-23T09:17:23.810" v="529" actId="1076"/>
          <ac:cxnSpMkLst>
            <pc:docMk/>
            <pc:sldMk cId="319614584" sldId="257"/>
            <ac:cxnSpMk id="29" creationId="{4DDCD126-F7FD-C44F-D346-C7C5771222BA}"/>
          </ac:cxnSpMkLst>
        </pc:cxnChg>
        <pc:cxnChg chg="add mod">
          <ac:chgData name="Lydia Lane" userId="6cfbb8fb068cc2f0" providerId="LiveId" clId="{E0ADABD4-D03C-424E-9C0F-ABAD54F1155A}" dt="2022-08-23T09:13:58.977" v="496" actId="14100"/>
          <ac:cxnSpMkLst>
            <pc:docMk/>
            <pc:sldMk cId="319614584" sldId="257"/>
            <ac:cxnSpMk id="36" creationId="{92C6C34D-DD9E-F720-EAF4-D1D252AB83E1}"/>
          </ac:cxnSpMkLst>
        </pc:cxnChg>
        <pc:cxnChg chg="add mod">
          <ac:chgData name="Lydia Lane" userId="6cfbb8fb068cc2f0" providerId="LiveId" clId="{E0ADABD4-D03C-424E-9C0F-ABAD54F1155A}" dt="2022-08-23T09:17:39.029" v="531" actId="1076"/>
          <ac:cxnSpMkLst>
            <pc:docMk/>
            <pc:sldMk cId="319614584" sldId="257"/>
            <ac:cxnSpMk id="39" creationId="{FBF49320-EBB7-0D98-8835-981B7E34D770}"/>
          </ac:cxnSpMkLst>
        </pc:cxnChg>
        <pc:cxnChg chg="add mod">
          <ac:chgData name="Lydia Lane" userId="6cfbb8fb068cc2f0" providerId="LiveId" clId="{E0ADABD4-D03C-424E-9C0F-ABAD54F1155A}" dt="2022-08-23T09:17:50.678" v="533" actId="1076"/>
          <ac:cxnSpMkLst>
            <pc:docMk/>
            <pc:sldMk cId="319614584" sldId="257"/>
            <ac:cxnSpMk id="40" creationId="{F6297AA4-CF5C-5A4D-79D6-351B56D55564}"/>
          </ac:cxnSpMkLst>
        </pc:cxnChg>
        <pc:cxnChg chg="add mod">
          <ac:chgData name="Lydia Lane" userId="6cfbb8fb068cc2f0" providerId="LiveId" clId="{E0ADABD4-D03C-424E-9C0F-ABAD54F1155A}" dt="2022-08-23T09:18:08.527" v="535" actId="1076"/>
          <ac:cxnSpMkLst>
            <pc:docMk/>
            <pc:sldMk cId="319614584" sldId="257"/>
            <ac:cxnSpMk id="41" creationId="{ABA86D5E-DBAB-7DD1-7BF6-A1F7C3232E58}"/>
          </ac:cxnSpMkLst>
        </pc:cxnChg>
        <pc:cxnChg chg="add mod">
          <ac:chgData name="Lydia Lane" userId="6cfbb8fb068cc2f0" providerId="LiveId" clId="{E0ADABD4-D03C-424E-9C0F-ABAD54F1155A}" dt="2022-08-23T09:18:15.990" v="537" actId="1076"/>
          <ac:cxnSpMkLst>
            <pc:docMk/>
            <pc:sldMk cId="319614584" sldId="257"/>
            <ac:cxnSpMk id="42" creationId="{BA5E4E6D-F240-BDF3-23BD-614CB61DE721}"/>
          </ac:cxnSpMkLst>
        </pc:cxnChg>
        <pc:cxnChg chg="add mod">
          <ac:chgData name="Lydia Lane" userId="6cfbb8fb068cc2f0" providerId="LiveId" clId="{E0ADABD4-D03C-424E-9C0F-ABAD54F1155A}" dt="2022-08-23T09:18:32.500" v="539" actId="1076"/>
          <ac:cxnSpMkLst>
            <pc:docMk/>
            <pc:sldMk cId="319614584" sldId="257"/>
            <ac:cxnSpMk id="43" creationId="{294F710C-5D97-C0F1-43B9-7B721303F3E5}"/>
          </ac:cxnSpMkLst>
        </pc:cxnChg>
        <pc:cxnChg chg="add mod">
          <ac:chgData name="Lydia Lane" userId="6cfbb8fb068cc2f0" providerId="LiveId" clId="{E0ADABD4-D03C-424E-9C0F-ABAD54F1155A}" dt="2022-08-23T09:18:43.286" v="541" actId="1076"/>
          <ac:cxnSpMkLst>
            <pc:docMk/>
            <pc:sldMk cId="319614584" sldId="257"/>
            <ac:cxnSpMk id="44" creationId="{7028A945-03CC-A5DF-5FDA-AD639D0947D0}"/>
          </ac:cxnSpMkLst>
        </pc:cxnChg>
        <pc:cxnChg chg="add mod">
          <ac:chgData name="Lydia Lane" userId="6cfbb8fb068cc2f0" providerId="LiveId" clId="{E0ADABD4-D03C-424E-9C0F-ABAD54F1155A}" dt="2022-08-23T09:18:51.163" v="543" actId="1076"/>
          <ac:cxnSpMkLst>
            <pc:docMk/>
            <pc:sldMk cId="319614584" sldId="257"/>
            <ac:cxnSpMk id="45" creationId="{DDFCA624-AA4A-59B4-7AD2-E0DB982C4675}"/>
          </ac:cxnSpMkLst>
        </pc:cxnChg>
        <pc:cxnChg chg="add mod">
          <ac:chgData name="Lydia Lane" userId="6cfbb8fb068cc2f0" providerId="LiveId" clId="{E0ADABD4-D03C-424E-9C0F-ABAD54F1155A}" dt="2022-08-23T09:19:03.942" v="545" actId="1076"/>
          <ac:cxnSpMkLst>
            <pc:docMk/>
            <pc:sldMk cId="319614584" sldId="257"/>
            <ac:cxnSpMk id="46" creationId="{44AAFD10-C00F-D5E6-CE7F-8F48448D0720}"/>
          </ac:cxnSpMkLst>
        </pc:cxnChg>
        <pc:cxnChg chg="add mod">
          <ac:chgData name="Lydia Lane" userId="6cfbb8fb068cc2f0" providerId="LiveId" clId="{E0ADABD4-D03C-424E-9C0F-ABAD54F1155A}" dt="2022-08-23T09:19:13.402" v="547" actId="1076"/>
          <ac:cxnSpMkLst>
            <pc:docMk/>
            <pc:sldMk cId="319614584" sldId="257"/>
            <ac:cxnSpMk id="47" creationId="{A500C6AF-CC4A-0977-401B-B9F90384BA8C}"/>
          </ac:cxnSpMkLst>
        </pc:cxnChg>
        <pc:cxnChg chg="add mod">
          <ac:chgData name="Lydia Lane" userId="6cfbb8fb068cc2f0" providerId="LiveId" clId="{E0ADABD4-D03C-424E-9C0F-ABAD54F1155A}" dt="2022-08-23T09:19:22.063" v="549" actId="1076"/>
          <ac:cxnSpMkLst>
            <pc:docMk/>
            <pc:sldMk cId="319614584" sldId="257"/>
            <ac:cxnSpMk id="48" creationId="{13400C30-5C86-EEF1-BD9A-7BA8D3EDD102}"/>
          </ac:cxnSpMkLst>
        </pc:cxnChg>
        <pc:cxnChg chg="add mod">
          <ac:chgData name="Lydia Lane" userId="6cfbb8fb068cc2f0" providerId="LiveId" clId="{E0ADABD4-D03C-424E-9C0F-ABAD54F1155A}" dt="2022-08-23T09:19:35.564" v="551" actId="1076"/>
          <ac:cxnSpMkLst>
            <pc:docMk/>
            <pc:sldMk cId="319614584" sldId="257"/>
            <ac:cxnSpMk id="49" creationId="{EE46D3FA-878E-9794-9168-917D8DCDD47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9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8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6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7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3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2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3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3D32-0D86-47CD-8344-914D3FD8B9CE}" type="datetimeFigureOut">
              <a:rPr lang="en-GB" smtClean="0"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5679-0BEC-44AF-937D-43B65D729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7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34DF5AA-2C22-EB4F-6D4B-ADC981E2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1689" y="0"/>
            <a:ext cx="6854622" cy="138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6AE6-497E-94D4-0874-828A66F129BC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COP26S-01_01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35DA8-1FDD-634E-3047-5007A9AB6A92}"/>
              </a:ext>
            </a:extLst>
          </p:cNvPr>
          <p:cNvSpPr txBox="1"/>
          <p:nvPr/>
        </p:nvSpPr>
        <p:spPr>
          <a:xfrm>
            <a:off x="1042997" y="207304"/>
            <a:ext cx="356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Getting back on track - What we can do in our homes and schools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1F7B8-BCE5-7A1B-F671-F6423B2D06F1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0ED68-E121-24B6-354A-E29FE1B24753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76D4FB-3FBD-9163-AB12-ECF234AA7C18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0C6CB-90C1-974A-797E-E9CF65C2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A2B1F2-F666-F146-B63E-E4C76BBD212E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340984F-C8E8-3887-84F9-1525ED44E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9" y="250837"/>
            <a:ext cx="2076707" cy="548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D6D88-E166-1C4E-E424-0E4263010C06}"/>
              </a:ext>
            </a:extLst>
          </p:cNvPr>
          <p:cNvSpPr txBox="1"/>
          <p:nvPr/>
        </p:nvSpPr>
        <p:spPr>
          <a:xfrm>
            <a:off x="188914" y="1422410"/>
            <a:ext cx="649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Draw up a personal plan which sets out the changes you need to make in your school and personal life to reduce your contribution to greenhouse emissions.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827D01F-0B4C-AB8C-4B50-F9170D70A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54256"/>
              </p:ext>
            </p:extLst>
          </p:nvPr>
        </p:nvGraphicFramePr>
        <p:xfrm>
          <a:off x="188913" y="2064498"/>
          <a:ext cx="6491673" cy="530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87">
                  <a:extLst>
                    <a:ext uri="{9D8B030D-6E8A-4147-A177-3AD203B41FA5}">
                      <a16:colId xmlns:a16="http://schemas.microsoft.com/office/drawing/2014/main" val="1475281946"/>
                    </a:ext>
                  </a:extLst>
                </a:gridCol>
                <a:gridCol w="2027495">
                  <a:extLst>
                    <a:ext uri="{9D8B030D-6E8A-4147-A177-3AD203B41FA5}">
                      <a16:colId xmlns:a16="http://schemas.microsoft.com/office/drawing/2014/main" val="1012696998"/>
                    </a:ext>
                  </a:extLst>
                </a:gridCol>
                <a:gridCol w="2163891">
                  <a:extLst>
                    <a:ext uri="{9D8B030D-6E8A-4147-A177-3AD203B41FA5}">
                      <a16:colId xmlns:a16="http://schemas.microsoft.com/office/drawing/2014/main" val="3052423769"/>
                    </a:ext>
                  </a:extLst>
                </a:gridCol>
              </a:tblGrid>
              <a:tr h="3993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Priority area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noProof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Target for school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Target for home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346561"/>
                  </a:ext>
                </a:extLst>
              </a:tr>
              <a:tr h="9809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Energy- consider who supplies your energy at home and at school.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40023"/>
                  </a:ext>
                </a:extLst>
              </a:tr>
              <a:tr h="9809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Agriculture- does the food you eat come from sustainable and eco-friendly farming practices?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832230"/>
                  </a:ext>
                </a:extLst>
              </a:tr>
              <a:tr h="9809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Land-use change and forestry- when buying new items do you check for sustainable production?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96066"/>
                  </a:ext>
                </a:extLst>
              </a:tr>
              <a:tr h="9809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Industrial processes- do you buy locally and understand where your items come from?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042752"/>
                  </a:ext>
                </a:extLst>
              </a:tr>
              <a:tr h="98095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Waste produced- do you recycle?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1368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4074272-6730-2F77-29B5-A9BBFBD9EC7D}"/>
              </a:ext>
            </a:extLst>
          </p:cNvPr>
          <p:cNvSpPr txBox="1"/>
          <p:nvPr/>
        </p:nvSpPr>
        <p:spPr>
          <a:xfrm>
            <a:off x="18029" y="7467916"/>
            <a:ext cx="649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Which areas do you think you can make a priority? Discuss and evaluate your actions in the space below.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208AE8-75CB-139B-4359-2A52536FD29D}"/>
              </a:ext>
            </a:extLst>
          </p:cNvPr>
          <p:cNvCxnSpPr/>
          <p:nvPr/>
        </p:nvCxnSpPr>
        <p:spPr>
          <a:xfrm>
            <a:off x="183163" y="8204200"/>
            <a:ext cx="6491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2C574E-0E54-14D6-84D3-08AEFAC975AA}"/>
              </a:ext>
            </a:extLst>
          </p:cNvPr>
          <p:cNvCxnSpPr/>
          <p:nvPr/>
        </p:nvCxnSpPr>
        <p:spPr>
          <a:xfrm>
            <a:off x="183163" y="8534400"/>
            <a:ext cx="6491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37822F-9987-EF44-7A25-EC47190ADAA6}"/>
              </a:ext>
            </a:extLst>
          </p:cNvPr>
          <p:cNvCxnSpPr/>
          <p:nvPr/>
        </p:nvCxnSpPr>
        <p:spPr>
          <a:xfrm>
            <a:off x="183163" y="8877300"/>
            <a:ext cx="6491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49FAE-C42F-D9A2-D9C7-140361F70C4A}"/>
              </a:ext>
            </a:extLst>
          </p:cNvPr>
          <p:cNvCxnSpPr/>
          <p:nvPr/>
        </p:nvCxnSpPr>
        <p:spPr>
          <a:xfrm>
            <a:off x="183163" y="9220200"/>
            <a:ext cx="6491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7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34DF5AA-2C22-EB4F-6D4B-ADC981E2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rcRect l="2994" t="13736" r="3923"/>
          <a:stretch/>
        </p:blipFill>
        <p:spPr>
          <a:xfrm>
            <a:off x="-203" y="-9716"/>
            <a:ext cx="6854622" cy="138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56AE6-497E-94D4-0874-828A66F129BC}"/>
              </a:ext>
            </a:extLst>
          </p:cNvPr>
          <p:cNvSpPr txBox="1"/>
          <p:nvPr/>
        </p:nvSpPr>
        <p:spPr>
          <a:xfrm>
            <a:off x="4440397" y="876273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Code: COP26S-01_01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1F7B8-BCE5-7A1B-F671-F6423B2D06F1}"/>
              </a:ext>
            </a:extLst>
          </p:cNvPr>
          <p:cNvSpPr/>
          <p:nvPr/>
        </p:nvSpPr>
        <p:spPr>
          <a:xfrm>
            <a:off x="362" y="9636314"/>
            <a:ext cx="6856311" cy="274115"/>
          </a:xfrm>
          <a:prstGeom prst="rect">
            <a:avLst/>
          </a:prstGeom>
          <a:solidFill>
            <a:srgbClr val="54C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0ED68-E121-24B6-354A-E29FE1B24753}"/>
              </a:ext>
            </a:extLst>
          </p:cNvPr>
          <p:cNvSpPr txBox="1"/>
          <p:nvPr/>
        </p:nvSpPr>
        <p:spPr>
          <a:xfrm>
            <a:off x="3911821" y="9669124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76D4FB-3FBD-9163-AB12-ECF234AA7C18}"/>
              </a:ext>
            </a:extLst>
          </p:cNvPr>
          <p:cNvSpPr/>
          <p:nvPr/>
        </p:nvSpPr>
        <p:spPr>
          <a:xfrm>
            <a:off x="18029" y="9343447"/>
            <a:ext cx="543164" cy="547038"/>
          </a:xfrm>
          <a:prstGeom prst="ellipse">
            <a:avLst/>
          </a:prstGeom>
          <a:solidFill>
            <a:srgbClr val="54C7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70C6CB-90C1-974A-797E-E9CF65C2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5356" y="9381617"/>
            <a:ext cx="263235" cy="49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A2B1F2-F666-F146-B63E-E4C76BBD212E}"/>
              </a:ext>
            </a:extLst>
          </p:cNvPr>
          <p:cNvSpPr txBox="1"/>
          <p:nvPr/>
        </p:nvSpPr>
        <p:spPr>
          <a:xfrm>
            <a:off x="188913" y="9455891"/>
            <a:ext cx="113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7281175-ABF1-6D9E-761B-C0155A7B4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9" y="250837"/>
            <a:ext cx="2076707" cy="548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4DEA5-8168-BC7E-ACE4-B49FCD9439EA}"/>
              </a:ext>
            </a:extLst>
          </p:cNvPr>
          <p:cNvSpPr txBox="1"/>
          <p:nvPr/>
        </p:nvSpPr>
        <p:spPr>
          <a:xfrm>
            <a:off x="1042997" y="167371"/>
            <a:ext cx="356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Getting back on track - What we can do in our homes and schools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777B4-3E94-055B-608B-BF4F49BD42A1}"/>
              </a:ext>
            </a:extLst>
          </p:cNvPr>
          <p:cNvSpPr txBox="1"/>
          <p:nvPr/>
        </p:nvSpPr>
        <p:spPr>
          <a:xfrm>
            <a:off x="188914" y="1272140"/>
            <a:ext cx="6491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Using a computer, choose a large organization to investigate. This can be an </a:t>
            </a:r>
            <a:r>
              <a:rPr lang="en-US" sz="1200" dirty="0" err="1">
                <a:solidFill>
                  <a:srgbClr val="807E80"/>
                </a:solidFill>
                <a:latin typeface="Arial Rounded MT Bold" panose="020F0704030504030204" pitchFamily="34" charset="77"/>
              </a:rPr>
              <a:t>organisation</a:t>
            </a:r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 completely of your choice, this could be a high street brand, an e-commerce site or a transport manufacturer.  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29FF5-7325-3567-6B88-4F8FB534052E}"/>
              </a:ext>
            </a:extLst>
          </p:cNvPr>
          <p:cNvSpPr txBox="1"/>
          <p:nvPr/>
        </p:nvSpPr>
        <p:spPr>
          <a:xfrm>
            <a:off x="207767" y="2686427"/>
            <a:ext cx="649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Consider their contribution to net zero and rate their existing system, making suggestions for improvement.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F890A9-E6C4-FB48-BA8C-A00735CD9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7692"/>
          <a:stretch/>
        </p:blipFill>
        <p:spPr>
          <a:xfrm>
            <a:off x="207767" y="1980897"/>
            <a:ext cx="1151354" cy="649482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E9BDA6-BC35-BB80-A558-B42C180AA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b="11593"/>
          <a:stretch/>
        </p:blipFill>
        <p:spPr>
          <a:xfrm>
            <a:off x="1546346" y="1980897"/>
            <a:ext cx="1151354" cy="649482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6532AF-96C5-6B35-0529-DDCA47B96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142"/>
          <a:stretch/>
        </p:blipFill>
        <p:spPr>
          <a:xfrm>
            <a:off x="2859746" y="1980897"/>
            <a:ext cx="1151354" cy="649482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526DA5-BC43-6F29-B756-C718BE8E0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22500"/>
          <a:stretch/>
        </p:blipFill>
        <p:spPr>
          <a:xfrm>
            <a:off x="4173146" y="1963829"/>
            <a:ext cx="1151354" cy="649482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0C23A4-95CA-2FB3-93CE-7D42DFAD6E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7626"/>
          <a:stretch/>
        </p:blipFill>
        <p:spPr>
          <a:xfrm>
            <a:off x="5511725" y="1963829"/>
            <a:ext cx="1151354" cy="649482"/>
          </a:xfrm>
          <a:prstGeom prst="roundRect">
            <a:avLst>
              <a:gd name="adj" fmla="val 2301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5C7CC"/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E8493D-E328-CC55-43CE-4D53CFF46CC2}"/>
              </a:ext>
            </a:extLst>
          </p:cNvPr>
          <p:cNvSpPr txBox="1"/>
          <p:nvPr/>
        </p:nvSpPr>
        <p:spPr>
          <a:xfrm>
            <a:off x="-119674" y="3221208"/>
            <a:ext cx="1361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807E80"/>
                </a:solidFill>
                <a:latin typeface="Arial Rounded MT Bold" panose="020F0704030504030204" pitchFamily="34" charset="77"/>
              </a:rPr>
              <a:t>Organisation</a:t>
            </a:r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: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C6AB7F-E3A2-1031-DA24-61AF96FD993C}"/>
              </a:ext>
            </a:extLst>
          </p:cNvPr>
          <p:cNvCxnSpPr>
            <a:cxnSpLocks/>
          </p:cNvCxnSpPr>
          <p:nvPr/>
        </p:nvCxnSpPr>
        <p:spPr>
          <a:xfrm>
            <a:off x="1143221" y="3425091"/>
            <a:ext cx="5519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3559DC-810E-3CA5-034F-F877237A0CFF}"/>
              </a:ext>
            </a:extLst>
          </p:cNvPr>
          <p:cNvSpPr txBox="1"/>
          <p:nvPr/>
        </p:nvSpPr>
        <p:spPr>
          <a:xfrm>
            <a:off x="-265466" y="3596147"/>
            <a:ext cx="2817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Company eco-commitments?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0FCEEBF-5BE6-5A23-460C-B1817499D0FA}"/>
              </a:ext>
            </a:extLst>
          </p:cNvPr>
          <p:cNvCxnSpPr>
            <a:cxnSpLocks/>
          </p:cNvCxnSpPr>
          <p:nvPr/>
        </p:nvCxnSpPr>
        <p:spPr>
          <a:xfrm>
            <a:off x="2336800" y="3873146"/>
            <a:ext cx="43262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DCD126-F7FD-C44F-D346-C7C5771222BA}"/>
              </a:ext>
            </a:extLst>
          </p:cNvPr>
          <p:cNvCxnSpPr>
            <a:cxnSpLocks/>
          </p:cNvCxnSpPr>
          <p:nvPr/>
        </p:nvCxnSpPr>
        <p:spPr>
          <a:xfrm>
            <a:off x="116267" y="4233220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3D8C489-6002-CA69-446D-3D1016910B92}"/>
              </a:ext>
            </a:extLst>
          </p:cNvPr>
          <p:cNvSpPr txBox="1"/>
          <p:nvPr/>
        </p:nvSpPr>
        <p:spPr>
          <a:xfrm>
            <a:off x="-365690" y="4376879"/>
            <a:ext cx="2817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Rating of existing system: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C6C34D-DD9E-F720-EAF4-D1D252AB83E1}"/>
              </a:ext>
            </a:extLst>
          </p:cNvPr>
          <p:cNvCxnSpPr>
            <a:cxnSpLocks/>
          </p:cNvCxnSpPr>
          <p:nvPr/>
        </p:nvCxnSpPr>
        <p:spPr>
          <a:xfrm>
            <a:off x="2122023" y="4653621"/>
            <a:ext cx="45585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D1C23CD-A13E-93C3-E6C1-BA6CE1797619}"/>
              </a:ext>
            </a:extLst>
          </p:cNvPr>
          <p:cNvSpPr txBox="1"/>
          <p:nvPr/>
        </p:nvSpPr>
        <p:spPr>
          <a:xfrm>
            <a:off x="-365690" y="4950395"/>
            <a:ext cx="3125212" cy="28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807E80"/>
                </a:solidFill>
                <a:latin typeface="Arial Rounded MT Bold" panose="020F0704030504030204" pitchFamily="34" charset="77"/>
              </a:rPr>
              <a:t>Suggestions for improvement:</a:t>
            </a:r>
            <a:endParaRPr lang="en-GB" sz="1200" dirty="0">
              <a:solidFill>
                <a:srgbClr val="807E80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F49320-EBB7-0D98-8835-981B7E34D770}"/>
              </a:ext>
            </a:extLst>
          </p:cNvPr>
          <p:cNvCxnSpPr>
            <a:cxnSpLocks/>
          </p:cNvCxnSpPr>
          <p:nvPr/>
        </p:nvCxnSpPr>
        <p:spPr>
          <a:xfrm>
            <a:off x="2336800" y="5190406"/>
            <a:ext cx="43262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297AA4-CF5C-5A4D-79D6-351B56D55564}"/>
              </a:ext>
            </a:extLst>
          </p:cNvPr>
          <p:cNvCxnSpPr>
            <a:cxnSpLocks/>
          </p:cNvCxnSpPr>
          <p:nvPr/>
        </p:nvCxnSpPr>
        <p:spPr>
          <a:xfrm>
            <a:off x="116267" y="5575792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A86D5E-DBAB-7DD1-7BF6-A1F7C3232E58}"/>
              </a:ext>
            </a:extLst>
          </p:cNvPr>
          <p:cNvCxnSpPr>
            <a:cxnSpLocks/>
          </p:cNvCxnSpPr>
          <p:nvPr/>
        </p:nvCxnSpPr>
        <p:spPr>
          <a:xfrm>
            <a:off x="116267" y="5931392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5E4E6D-F240-BDF3-23BD-614CB61DE721}"/>
              </a:ext>
            </a:extLst>
          </p:cNvPr>
          <p:cNvCxnSpPr>
            <a:cxnSpLocks/>
          </p:cNvCxnSpPr>
          <p:nvPr/>
        </p:nvCxnSpPr>
        <p:spPr>
          <a:xfrm>
            <a:off x="116267" y="6323278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4F710C-5D97-C0F1-43B9-7B721303F3E5}"/>
              </a:ext>
            </a:extLst>
          </p:cNvPr>
          <p:cNvCxnSpPr>
            <a:cxnSpLocks/>
          </p:cNvCxnSpPr>
          <p:nvPr/>
        </p:nvCxnSpPr>
        <p:spPr>
          <a:xfrm>
            <a:off x="116267" y="6729677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28A945-03CC-A5DF-5FDA-AD639D0947D0}"/>
              </a:ext>
            </a:extLst>
          </p:cNvPr>
          <p:cNvCxnSpPr>
            <a:cxnSpLocks/>
          </p:cNvCxnSpPr>
          <p:nvPr/>
        </p:nvCxnSpPr>
        <p:spPr>
          <a:xfrm>
            <a:off x="107053" y="7150592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FCA624-AA4A-59B4-7AD2-E0DB982C4675}"/>
              </a:ext>
            </a:extLst>
          </p:cNvPr>
          <p:cNvCxnSpPr>
            <a:cxnSpLocks/>
          </p:cNvCxnSpPr>
          <p:nvPr/>
        </p:nvCxnSpPr>
        <p:spPr>
          <a:xfrm>
            <a:off x="107053" y="7600535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4AAFD10-C00F-D5E6-CE7F-8F48448D0720}"/>
              </a:ext>
            </a:extLst>
          </p:cNvPr>
          <p:cNvCxnSpPr>
            <a:cxnSpLocks/>
          </p:cNvCxnSpPr>
          <p:nvPr/>
        </p:nvCxnSpPr>
        <p:spPr>
          <a:xfrm>
            <a:off x="107053" y="8035963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00C6AF-CC4A-0977-401B-B9F90384BA8C}"/>
              </a:ext>
            </a:extLst>
          </p:cNvPr>
          <p:cNvCxnSpPr>
            <a:cxnSpLocks/>
          </p:cNvCxnSpPr>
          <p:nvPr/>
        </p:nvCxnSpPr>
        <p:spPr>
          <a:xfrm>
            <a:off x="107053" y="8442363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400C30-5C86-EEF1-BD9A-7BA8D3EDD102}"/>
              </a:ext>
            </a:extLst>
          </p:cNvPr>
          <p:cNvCxnSpPr>
            <a:cxnSpLocks/>
          </p:cNvCxnSpPr>
          <p:nvPr/>
        </p:nvCxnSpPr>
        <p:spPr>
          <a:xfrm>
            <a:off x="107053" y="8848763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46D3FA-878E-9794-9168-917D8DCDD472}"/>
              </a:ext>
            </a:extLst>
          </p:cNvPr>
          <p:cNvCxnSpPr>
            <a:cxnSpLocks/>
          </p:cNvCxnSpPr>
          <p:nvPr/>
        </p:nvCxnSpPr>
        <p:spPr>
          <a:xfrm>
            <a:off x="107053" y="9226135"/>
            <a:ext cx="6546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242</Words>
  <Application>Microsoft Office PowerPoint</Application>
  <PresentationFormat>A4 Paper (210x297 mm)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Lane</dc:creator>
  <cp:lastModifiedBy>Lydia Lane</cp:lastModifiedBy>
  <cp:revision>1</cp:revision>
  <dcterms:created xsi:type="dcterms:W3CDTF">2022-08-23T08:26:28Z</dcterms:created>
  <dcterms:modified xsi:type="dcterms:W3CDTF">2022-08-23T09:20:17Z</dcterms:modified>
</cp:coreProperties>
</file>