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  <a:srgbClr val="807E80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8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215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87958" y="1379297"/>
            <a:ext cx="648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 class presentation discussing the effects of a specific environmental change to abiotic factors and species distribution in an ecosystem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environmental change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3" name="Rectangle 3">
            <a:extLst>
              <a:ext uri="{FF2B5EF4-FFF2-40B4-BE49-F238E27FC236}">
                <a16:creationId xmlns:a16="http://schemas.microsoft.com/office/drawing/2014/main" id="{9089A979-76DE-2383-E3AA-E299EF337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29" y="1812362"/>
            <a:ext cx="6469494" cy="285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Gather into groups.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Produce a presentation to the class discussing variation in water availability, temperature and atmospheric gases due to one of the following environmental changes: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the seasons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geographic position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human interaction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how they could affect the distribution of organisms in an ecosystem. Produce a presentation to the class in a suitable format. It should include references to some named organisms.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the below workspace to make notes for your presentation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4566670"/>
            <a:ext cx="6469495" cy="488213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environmental change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1416314"/>
            <a:ext cx="6469495" cy="8032486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</p:spTree>
    <p:extLst>
      <p:ext uri="{BB962C8B-B14F-4D97-AF65-F5344CB8AC3E}">
        <p14:creationId xmlns:p14="http://schemas.microsoft.com/office/powerpoint/2010/main" val="16767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131</Words>
  <Application>Microsoft Macintosh PowerPoint</Application>
  <PresentationFormat>A4 Paper (210x297 mm)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</vt:lpstr>
      <vt:lpstr>Arial Rounded MT Bold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24</cp:revision>
  <dcterms:created xsi:type="dcterms:W3CDTF">2022-04-04T08:08:59Z</dcterms:created>
  <dcterms:modified xsi:type="dcterms:W3CDTF">2022-12-19T16:36:10Z</dcterms:modified>
</cp:coreProperties>
</file>