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8" r:id="rId2"/>
    <p:sldId id="279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000000"/>
    <a:srgbClr val="33CCCC"/>
    <a:srgbClr val="7DEBEB"/>
    <a:srgbClr val="7CE0DE"/>
    <a:srgbClr val="29FAFF"/>
    <a:srgbClr val="69FBFF"/>
    <a:srgbClr val="00C6CB"/>
    <a:srgbClr val="00A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6"/>
    <p:restoredTop sz="95846"/>
  </p:normalViewPr>
  <p:slideViewPr>
    <p:cSldViewPr snapToGrid="0" snapToObjects="1">
      <p:cViewPr>
        <p:scale>
          <a:sx n="100" d="100"/>
          <a:sy n="100" d="100"/>
        </p:scale>
        <p:origin x="1594" y="58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EE5240F-4705-8060-8495-6A24ECA5D6E2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7AC69B-D0E6-527F-6105-05F2FAD54CF5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N22_34_03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Weathering and the suitability of rocks for different purposes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29543"/>
            <a:ext cx="6478552" cy="87819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a plaque to go above the entrance of your school. Remember that your plaque will be outside and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must be made of rock.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19E95-068E-93C2-5056-773ECEB64930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3645ED-0B6A-7688-9CFD-B5F193C6F3B1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3DDB280-05BC-13C6-7C33-13FE1193F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E2F822B-06C4-E331-B866-5E91D3FE76D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B5DD5CB-BC3B-2C49-B0AD-14E141656E98}"/>
              </a:ext>
            </a:extLst>
          </p:cNvPr>
          <p:cNvSpPr/>
          <p:nvPr/>
        </p:nvSpPr>
        <p:spPr>
          <a:xfrm>
            <a:off x="188913" y="7694274"/>
            <a:ext cx="6478552" cy="1609582"/>
          </a:xfrm>
          <a:prstGeom prst="roundRect">
            <a:avLst>
              <a:gd name="adj" fmla="val 447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make your plaque out of and why?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A95DDFE-6A2C-EBF0-6DCF-5EF8C58B4A10}"/>
              </a:ext>
            </a:extLst>
          </p:cNvPr>
          <p:cNvSpPr/>
          <p:nvPr/>
        </p:nvSpPr>
        <p:spPr>
          <a:xfrm>
            <a:off x="190536" y="2473321"/>
            <a:ext cx="6478552" cy="5146679"/>
          </a:xfrm>
          <a:prstGeom prst="roundRect">
            <a:avLst>
              <a:gd name="adj" fmla="val 225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9583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CD0254-9AE8-D624-3584-25FE00EEA9C0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1966A-BB25-2586-5FD3-92F6FA5E6AB6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N22_34_03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Weathering and the suitability of rocks for different purposes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29543"/>
            <a:ext cx="6478552" cy="878195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Design a plaque to go above the entrance of your school. Remember that your plaque will be outside and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must be made of rock.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B5DD5CB-BC3B-2C49-B0AD-14E141656E98}"/>
              </a:ext>
            </a:extLst>
          </p:cNvPr>
          <p:cNvSpPr/>
          <p:nvPr/>
        </p:nvSpPr>
        <p:spPr>
          <a:xfrm>
            <a:off x="190536" y="5917521"/>
            <a:ext cx="6478552" cy="3390593"/>
          </a:xfrm>
          <a:prstGeom prst="roundRect">
            <a:avLst>
              <a:gd name="adj" fmla="val 232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make your plaque out of and why?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causes chemical weathering?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causes physical weathering?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causes biological weathering?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72C018E5-D8A8-1AFA-272A-57E373EA43AE}"/>
              </a:ext>
            </a:extLst>
          </p:cNvPr>
          <p:cNvSpPr/>
          <p:nvPr/>
        </p:nvSpPr>
        <p:spPr>
          <a:xfrm>
            <a:off x="190536" y="2465588"/>
            <a:ext cx="6478552" cy="3286349"/>
          </a:xfrm>
          <a:prstGeom prst="roundRect">
            <a:avLst>
              <a:gd name="adj" fmla="val 225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89E5DF3-5A8D-383E-E86B-9E48FCC0CBE9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64EC5-CF54-C757-F2CE-8F245B981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4A8BE1A-3E46-16A1-03C0-57E88E432C98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52128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3811</TotalTime>
  <Words>142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64</cp:revision>
  <cp:lastPrinted>2022-07-08T20:17:44Z</cp:lastPrinted>
  <dcterms:created xsi:type="dcterms:W3CDTF">2022-04-04T08:08:59Z</dcterms:created>
  <dcterms:modified xsi:type="dcterms:W3CDTF">2022-08-26T13:33:57Z</dcterms:modified>
</cp:coreProperties>
</file>