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7CC"/>
    <a:srgbClr val="00C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357" y="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7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1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0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5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4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7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4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0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2173-AFBA-4F0D-BC14-6AB53A2F0E47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BA8B-B06A-4413-A00A-7A78D05D4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jp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F0BD5699-42D9-16FA-F3C9-924B98E77352}"/>
              </a:ext>
            </a:extLst>
          </p:cNvPr>
          <p:cNvSpPr/>
          <p:nvPr/>
        </p:nvSpPr>
        <p:spPr>
          <a:xfrm>
            <a:off x="183850" y="8742883"/>
            <a:ext cx="6490299" cy="674608"/>
          </a:xfrm>
          <a:prstGeom prst="roundRect">
            <a:avLst/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rgbClr val="807E8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Are there any which belong in more than one group?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85C57-73BE-5CE4-928E-F6E65EADA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r="1930" b="55598"/>
          <a:stretch/>
        </p:blipFill>
        <p:spPr>
          <a:xfrm>
            <a:off x="-1" y="9621475"/>
            <a:ext cx="6858002" cy="284525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210A343-7E3F-885D-C745-FD9A424118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58816-0C43-D1DF-9583-199C9ACEDF00}"/>
              </a:ext>
            </a:extLst>
          </p:cNvPr>
          <p:cNvSpPr txBox="1"/>
          <p:nvPr/>
        </p:nvSpPr>
        <p:spPr>
          <a:xfrm>
            <a:off x="3820205" y="9661418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6E13D-F946-BBAC-1EE9-CA101635D550}"/>
              </a:ext>
            </a:extLst>
          </p:cNvPr>
          <p:cNvSpPr txBox="1"/>
          <p:nvPr/>
        </p:nvSpPr>
        <p:spPr>
          <a:xfrm>
            <a:off x="4440397" y="876273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8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EYFS-02-02</a:t>
            </a:r>
            <a:endParaRPr 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5FE69-F697-F910-38C3-0BDA7AC731EA}"/>
              </a:ext>
            </a:extLst>
          </p:cNvPr>
          <p:cNvSpPr txBox="1"/>
          <p:nvPr/>
        </p:nvSpPr>
        <p:spPr>
          <a:xfrm>
            <a:off x="1042997" y="299637"/>
            <a:ext cx="563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different types of vegetable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FA5C8C-5964-AD92-04F2-47965EA6C490}"/>
              </a:ext>
            </a:extLst>
          </p:cNvPr>
          <p:cNvSpPr/>
          <p:nvPr/>
        </p:nvSpPr>
        <p:spPr>
          <a:xfrm>
            <a:off x="95197" y="9305047"/>
            <a:ext cx="543164" cy="547038"/>
          </a:xfrm>
          <a:prstGeom prst="ellipse">
            <a:avLst/>
          </a:prstGeom>
          <a:solidFill>
            <a:srgbClr val="54C7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D3B99A-2BAB-CBDB-8FD5-CA1B29006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32524" y="9343217"/>
            <a:ext cx="263235" cy="499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72376B-CB31-1956-F448-538C37DD2162}"/>
              </a:ext>
            </a:extLst>
          </p:cNvPr>
          <p:cNvSpPr txBox="1"/>
          <p:nvPr/>
        </p:nvSpPr>
        <p:spPr>
          <a:xfrm>
            <a:off x="266081" y="94174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23C76E07-F298-03AF-F7C0-21E3209CEC80}"/>
              </a:ext>
            </a:extLst>
          </p:cNvPr>
          <p:cNvSpPr/>
          <p:nvPr/>
        </p:nvSpPr>
        <p:spPr>
          <a:xfrm>
            <a:off x="183851" y="1432434"/>
            <a:ext cx="6490299" cy="674608"/>
          </a:xfrm>
          <a:prstGeom prst="roundRect">
            <a:avLst/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rgbClr val="807E8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Draw the items that fit in these groups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1423B4-49AE-14D6-02E1-556285A775BD}"/>
              </a:ext>
            </a:extLst>
          </p:cNvPr>
          <p:cNvGrpSpPr/>
          <p:nvPr/>
        </p:nvGrpSpPr>
        <p:grpSpPr>
          <a:xfrm>
            <a:off x="286972" y="2399909"/>
            <a:ext cx="6393614" cy="3012356"/>
            <a:chOff x="286972" y="2399909"/>
            <a:chExt cx="6393614" cy="301235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E2FB2B-88D2-0EE9-EC3A-38CF76FCD1CD}"/>
                </a:ext>
              </a:extLst>
            </p:cNvPr>
            <p:cNvSpPr/>
            <p:nvPr/>
          </p:nvSpPr>
          <p:spPr>
            <a:xfrm>
              <a:off x="286972" y="2399909"/>
              <a:ext cx="2957411" cy="3012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5C7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4A49FC0-ABC6-1B46-3D6D-EBF39B33BD4E}"/>
                </a:ext>
              </a:extLst>
            </p:cNvPr>
            <p:cNvSpPr/>
            <p:nvPr/>
          </p:nvSpPr>
          <p:spPr>
            <a:xfrm>
              <a:off x="3723175" y="2399909"/>
              <a:ext cx="2957411" cy="3012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5C7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BCEE4F-E1F4-868E-31F3-4263D797D35D}"/>
                </a:ext>
              </a:extLst>
            </p:cNvPr>
            <p:cNvSpPr txBox="1"/>
            <p:nvPr/>
          </p:nvSpPr>
          <p:spPr>
            <a:xfrm>
              <a:off x="1365627" y="2435815"/>
              <a:ext cx="8001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807E80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fruit </a:t>
              </a:r>
              <a:endParaRPr lang="en-GB" sz="16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874EF1-8F6F-0AA8-379F-A5D9774126E6}"/>
                </a:ext>
              </a:extLst>
            </p:cNvPr>
            <p:cNvSpPr txBox="1"/>
            <p:nvPr/>
          </p:nvSpPr>
          <p:spPr>
            <a:xfrm>
              <a:off x="4554793" y="2436504"/>
              <a:ext cx="12941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807E80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vegetable </a:t>
              </a:r>
              <a:endParaRPr lang="en-GB" sz="16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27854F-0D73-6CC6-3132-485795EE2D17}"/>
              </a:ext>
            </a:extLst>
          </p:cNvPr>
          <p:cNvGrpSpPr/>
          <p:nvPr/>
        </p:nvGrpSpPr>
        <p:grpSpPr>
          <a:xfrm>
            <a:off x="286973" y="5541874"/>
            <a:ext cx="6393612" cy="3012356"/>
            <a:chOff x="286973" y="6240374"/>
            <a:chExt cx="6393612" cy="30123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1AAF05B-CC73-067C-2D4A-0001CAA92E5A}"/>
                </a:ext>
              </a:extLst>
            </p:cNvPr>
            <p:cNvSpPr/>
            <p:nvPr/>
          </p:nvSpPr>
          <p:spPr>
            <a:xfrm>
              <a:off x="286973" y="6240374"/>
              <a:ext cx="2957411" cy="3012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5C7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7F8818-92B0-6145-940A-CAE5DAC62CAD}"/>
                </a:ext>
              </a:extLst>
            </p:cNvPr>
            <p:cNvSpPr/>
            <p:nvPr/>
          </p:nvSpPr>
          <p:spPr>
            <a:xfrm>
              <a:off x="3723174" y="6240374"/>
              <a:ext cx="2957411" cy="30123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5C7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2EA5C5-24B6-852A-4AF4-3C733027E566}"/>
                </a:ext>
              </a:extLst>
            </p:cNvPr>
            <p:cNvSpPr txBox="1"/>
            <p:nvPr/>
          </p:nvSpPr>
          <p:spPr>
            <a:xfrm>
              <a:off x="1203890" y="6243757"/>
              <a:ext cx="11235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807E80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orange </a:t>
              </a:r>
              <a:endParaRPr lang="en-GB" sz="16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4F96C6-ED2A-0B3E-9B4A-219955A6091E}"/>
                </a:ext>
              </a:extLst>
            </p:cNvPr>
            <p:cNvSpPr txBox="1"/>
            <p:nvPr/>
          </p:nvSpPr>
          <p:spPr>
            <a:xfrm>
              <a:off x="4714610" y="6257916"/>
              <a:ext cx="97453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807E80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green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891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A85C57-73BE-5CE4-928E-F6E65EADA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r="1930" b="55598"/>
          <a:stretch/>
        </p:blipFill>
        <p:spPr>
          <a:xfrm>
            <a:off x="-1" y="9621475"/>
            <a:ext cx="6858002" cy="284525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210A343-7E3F-885D-C745-FD9A424118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58816-0C43-D1DF-9583-199C9ACEDF00}"/>
              </a:ext>
            </a:extLst>
          </p:cNvPr>
          <p:cNvSpPr txBox="1"/>
          <p:nvPr/>
        </p:nvSpPr>
        <p:spPr>
          <a:xfrm>
            <a:off x="3820205" y="9661418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6E13D-F946-BBAC-1EE9-CA101635D550}"/>
              </a:ext>
            </a:extLst>
          </p:cNvPr>
          <p:cNvSpPr txBox="1"/>
          <p:nvPr/>
        </p:nvSpPr>
        <p:spPr>
          <a:xfrm>
            <a:off x="4440397" y="876273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8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EYFS-02-02</a:t>
            </a:r>
            <a:endParaRPr 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5FE69-F697-F910-38C3-0BDA7AC731EA}"/>
              </a:ext>
            </a:extLst>
          </p:cNvPr>
          <p:cNvSpPr txBox="1"/>
          <p:nvPr/>
        </p:nvSpPr>
        <p:spPr>
          <a:xfrm>
            <a:off x="1042997" y="299637"/>
            <a:ext cx="563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different types of vegetable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0D57BB63-9921-4FEB-69E8-8749BD98FE7E}"/>
              </a:ext>
            </a:extLst>
          </p:cNvPr>
          <p:cNvSpPr/>
          <p:nvPr/>
        </p:nvSpPr>
        <p:spPr>
          <a:xfrm>
            <a:off x="183850" y="1484318"/>
            <a:ext cx="6490299" cy="674608"/>
          </a:xfrm>
          <a:prstGeom prst="roundRect">
            <a:avLst/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rgbClr val="807E8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Draw or write the different ways you sorted your items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2E66A9-4CDF-3406-BEA8-B3B5879303C6}"/>
              </a:ext>
            </a:extLst>
          </p:cNvPr>
          <p:cNvSpPr/>
          <p:nvPr/>
        </p:nvSpPr>
        <p:spPr>
          <a:xfrm>
            <a:off x="286972" y="2399909"/>
            <a:ext cx="2957411" cy="30123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55C7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EF33FE-19DE-2E9C-B2EE-656A9111D352}"/>
              </a:ext>
            </a:extLst>
          </p:cNvPr>
          <p:cNvSpPr/>
          <p:nvPr/>
        </p:nvSpPr>
        <p:spPr>
          <a:xfrm>
            <a:off x="3614500" y="2399909"/>
            <a:ext cx="2957411" cy="30123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55C7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9B0BE7-756B-CF61-F9DB-07AF4D855082}"/>
              </a:ext>
            </a:extLst>
          </p:cNvPr>
          <p:cNvSpPr/>
          <p:nvPr/>
        </p:nvSpPr>
        <p:spPr>
          <a:xfrm>
            <a:off x="286972" y="5839793"/>
            <a:ext cx="2957411" cy="30123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55C7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EC631-5373-839D-A2A2-7044DD0A9651}"/>
              </a:ext>
            </a:extLst>
          </p:cNvPr>
          <p:cNvSpPr/>
          <p:nvPr/>
        </p:nvSpPr>
        <p:spPr>
          <a:xfrm>
            <a:off x="3613616" y="5839793"/>
            <a:ext cx="2957411" cy="30123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55C7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9FF909-B8F1-3AB3-37F0-A99D4B04321F}"/>
              </a:ext>
            </a:extLst>
          </p:cNvPr>
          <p:cNvSpPr/>
          <p:nvPr/>
        </p:nvSpPr>
        <p:spPr>
          <a:xfrm>
            <a:off x="18029" y="9343447"/>
            <a:ext cx="543164" cy="547038"/>
          </a:xfrm>
          <a:prstGeom prst="ellipse">
            <a:avLst/>
          </a:prstGeom>
          <a:solidFill>
            <a:srgbClr val="54C7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D03D7EE-C236-D5B8-E11B-BCDBE9880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5356" y="9381617"/>
            <a:ext cx="263235" cy="4990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5B5F9-2328-E2F9-B212-5A6C6265F108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107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A85C57-73BE-5CE4-928E-F6E65EADA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r="1930" b="55598"/>
          <a:stretch/>
        </p:blipFill>
        <p:spPr>
          <a:xfrm>
            <a:off x="-1" y="9621475"/>
            <a:ext cx="6858002" cy="284525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210A343-7E3F-885D-C745-FD9A424118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58816-0C43-D1DF-9583-199C9ACEDF00}"/>
              </a:ext>
            </a:extLst>
          </p:cNvPr>
          <p:cNvSpPr txBox="1"/>
          <p:nvPr/>
        </p:nvSpPr>
        <p:spPr>
          <a:xfrm>
            <a:off x="3820205" y="9661418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2024 All Rights 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6E13D-F946-BBAC-1EE9-CA101635D550}"/>
              </a:ext>
            </a:extLst>
          </p:cNvPr>
          <p:cNvSpPr txBox="1"/>
          <p:nvPr/>
        </p:nvSpPr>
        <p:spPr>
          <a:xfrm>
            <a:off x="4440397" y="876273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8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EYFS-02-02</a:t>
            </a:r>
            <a:endParaRPr 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5FE69-F697-F910-38C3-0BDA7AC731EA}"/>
              </a:ext>
            </a:extLst>
          </p:cNvPr>
          <p:cNvSpPr txBox="1"/>
          <p:nvPr/>
        </p:nvSpPr>
        <p:spPr>
          <a:xfrm>
            <a:off x="1042997" y="299637"/>
            <a:ext cx="563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different types of vegetable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FA5C8C-5964-AD92-04F2-47965EA6C490}"/>
              </a:ext>
            </a:extLst>
          </p:cNvPr>
          <p:cNvSpPr/>
          <p:nvPr/>
        </p:nvSpPr>
        <p:spPr>
          <a:xfrm>
            <a:off x="95197" y="9305047"/>
            <a:ext cx="543164" cy="547038"/>
          </a:xfrm>
          <a:prstGeom prst="ellipse">
            <a:avLst/>
          </a:prstGeom>
          <a:solidFill>
            <a:srgbClr val="54C7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D3B99A-2BAB-CBDB-8FD5-CA1B29006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32524" y="9343217"/>
            <a:ext cx="263235" cy="499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72376B-CB31-1956-F448-538C37DD2162}"/>
              </a:ext>
            </a:extLst>
          </p:cNvPr>
          <p:cNvSpPr txBox="1"/>
          <p:nvPr/>
        </p:nvSpPr>
        <p:spPr>
          <a:xfrm>
            <a:off x="266081" y="94174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422E789D-49AF-5FEE-1808-B8AD6EB944DB}"/>
              </a:ext>
            </a:extLst>
          </p:cNvPr>
          <p:cNvSpPr/>
          <p:nvPr/>
        </p:nvSpPr>
        <p:spPr>
          <a:xfrm>
            <a:off x="183850" y="1459432"/>
            <a:ext cx="6490299" cy="674608"/>
          </a:xfrm>
          <a:prstGeom prst="roundRect">
            <a:avLst/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rgbClr val="807E8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Label each vegetable by drawing a line from the word to the correct picture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2693426-E29C-07C6-D8B1-D375A962E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97" y="2266818"/>
            <a:ext cx="1586125" cy="710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peas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peas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peas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chemeClr val="bg1">
                  <a:lumMod val="8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carrots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carrots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carrots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chemeClr val="bg1">
                  <a:lumMod val="8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potato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potato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potato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chemeClr val="bg1">
                  <a:lumMod val="8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sprouts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sprouts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sprouts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chemeClr val="bg1">
                  <a:lumMod val="8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broccoli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broccoli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broccoli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7651D3-A337-5AD9-C937-52EFF42A530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228880" y="8062075"/>
            <a:ext cx="1945311" cy="1319133"/>
          </a:xfrm>
          <a:prstGeom prst="roundRect">
            <a:avLst>
              <a:gd name="adj" fmla="val 16667"/>
            </a:avLst>
          </a:prstGeom>
          <a:ln w="28575">
            <a:solidFill>
              <a:srgbClr val="55C7CC"/>
            </a:solidFill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0B5BE5-DD30-3245-F6C8-E33948DBB2C6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228880" y="2298239"/>
            <a:ext cx="1945311" cy="1319133"/>
          </a:xfrm>
          <a:prstGeom prst="roundRect">
            <a:avLst>
              <a:gd name="adj" fmla="val 16667"/>
            </a:avLst>
          </a:prstGeom>
          <a:ln w="28575">
            <a:solidFill>
              <a:srgbClr val="55C7CC"/>
            </a:solidFill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11AF1-6AA3-07AB-70B2-DCC6C1541445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228879" y="3739504"/>
            <a:ext cx="1945311" cy="1319133"/>
          </a:xfrm>
          <a:prstGeom prst="roundRect">
            <a:avLst>
              <a:gd name="adj" fmla="val 16667"/>
            </a:avLst>
          </a:prstGeom>
          <a:ln w="28575">
            <a:solidFill>
              <a:srgbClr val="55C7CC"/>
            </a:solidFill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7706E-3FA3-8A45-3BFF-B44C845661B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228878" y="5180361"/>
            <a:ext cx="1945311" cy="1319133"/>
          </a:xfrm>
          <a:prstGeom prst="roundRect">
            <a:avLst>
              <a:gd name="adj" fmla="val 16667"/>
            </a:avLst>
          </a:prstGeom>
          <a:ln w="28575">
            <a:solidFill>
              <a:srgbClr val="55C7CC"/>
            </a:solidFill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B08CD0-15E5-59E5-85C5-A936C7118488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228877" y="6621218"/>
            <a:ext cx="1945311" cy="1319133"/>
          </a:xfrm>
          <a:prstGeom prst="roundRect">
            <a:avLst>
              <a:gd name="adj" fmla="val 16667"/>
            </a:avLst>
          </a:prstGeom>
          <a:ln w="28575">
            <a:solidFill>
              <a:srgbClr val="55C7CC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2585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113</Words>
  <Application>Microsoft Office PowerPoint</Application>
  <PresentationFormat>A4 Paper (210x297 mm)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2023-11-02T14:21:29Z</dcterms:created>
  <dcterms:modified xsi:type="dcterms:W3CDTF">2023-11-02T14:51:49Z</dcterms:modified>
</cp:coreProperties>
</file>