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08DDD6"/>
    <a:srgbClr val="279CAA"/>
    <a:srgbClr val="279C9C"/>
    <a:srgbClr val="009193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334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KS4-17-01: </a:t>
            </a:r>
          </a:p>
          <a:p>
            <a:r>
              <a:rPr lang="en-GB" sz="1000" dirty="0"/>
              <a:t>Using Resources - Explore finite resource </a:t>
            </a:r>
            <a:endParaRPr lang="en-GB" sz="1000" dirty="0"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942725"/>
            <a:ext cx="559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Research the problem</a:t>
            </a:r>
            <a:endParaRPr lang="en-US" b="1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78084" y="5308844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Give examples of how humans use the Earth's resources.</a:t>
            </a:r>
            <a:endParaRPr lang="en-US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5C42F8-0A01-DE40-92BA-7FD68E805B0B}"/>
              </a:ext>
            </a:extLst>
          </p:cNvPr>
          <p:cNvSpPr txBox="1"/>
          <p:nvPr/>
        </p:nvSpPr>
        <p:spPr>
          <a:xfrm>
            <a:off x="2378084" y="2085278"/>
            <a:ext cx="5594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Research examples of natural products that are</a:t>
            </a:r>
          </a:p>
          <a:p>
            <a:r>
              <a:rPr lang="en-GB" b="1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supplemented or replaced by agricultural and synthetic products. Present a summary page of research which summarises your findings.</a:t>
            </a:r>
            <a:endParaRPr lang="en-US" b="1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57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37</cp:revision>
  <dcterms:created xsi:type="dcterms:W3CDTF">2019-10-12T20:07:49Z</dcterms:created>
  <dcterms:modified xsi:type="dcterms:W3CDTF">2021-07-22T12:08:57Z</dcterms:modified>
</cp:coreProperties>
</file>