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EE8DF0-D63B-41D4-923F-140C1880CFAB}" v="1" dt="2023-08-10T08:51:23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08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D1EE8DF0-D63B-41D4-923F-140C1880CFAB}"/>
    <pc:docChg chg="custSel modSld">
      <pc:chgData name="Lydia Lane" userId="6cfbb8fb068cc2f0" providerId="LiveId" clId="{D1EE8DF0-D63B-41D4-923F-140C1880CFAB}" dt="2023-08-10T08:51:51.803" v="102" actId="208"/>
      <pc:docMkLst>
        <pc:docMk/>
      </pc:docMkLst>
      <pc:sldChg chg="addSp delSp modSp mod">
        <pc:chgData name="Lydia Lane" userId="6cfbb8fb068cc2f0" providerId="LiveId" clId="{D1EE8DF0-D63B-41D4-923F-140C1880CFAB}" dt="2023-08-10T08:51:51.803" v="102" actId="208"/>
        <pc:sldMkLst>
          <pc:docMk/>
          <pc:sldMk cId="1806815554" sldId="256"/>
        </pc:sldMkLst>
        <pc:spChg chg="add del mod">
          <ac:chgData name="Lydia Lane" userId="6cfbb8fb068cc2f0" providerId="LiveId" clId="{D1EE8DF0-D63B-41D4-923F-140C1880CFAB}" dt="2023-08-10T08:51:26.970" v="80" actId="478"/>
          <ac:spMkLst>
            <pc:docMk/>
            <pc:sldMk cId="1806815554" sldId="256"/>
            <ac:spMk id="2" creationId="{7A50E1C9-5CCD-F80A-9223-361EA7A731B1}"/>
          </ac:spMkLst>
        </pc:spChg>
        <pc:spChg chg="add mod">
          <ac:chgData name="Lydia Lane" userId="6cfbb8fb068cc2f0" providerId="LiveId" clId="{D1EE8DF0-D63B-41D4-923F-140C1880CFAB}" dt="2023-08-10T08:51:46.233" v="101" actId="207"/>
          <ac:spMkLst>
            <pc:docMk/>
            <pc:sldMk cId="1806815554" sldId="256"/>
            <ac:spMk id="3" creationId="{264F5564-B523-F1A1-0EED-4C294B0F5540}"/>
          </ac:spMkLst>
        </pc:spChg>
        <pc:spChg chg="mod">
          <ac:chgData name="Lydia Lane" userId="6cfbb8fb068cc2f0" providerId="LiveId" clId="{D1EE8DF0-D63B-41D4-923F-140C1880CFAB}" dt="2023-08-10T08:50:47.046" v="65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D1EE8DF0-D63B-41D4-923F-140C1880CFAB}" dt="2023-08-10T08:51:01.199" v="78" actId="20577"/>
          <ac:spMkLst>
            <pc:docMk/>
            <pc:sldMk cId="1806815554" sldId="256"/>
            <ac:spMk id="8" creationId="{71427613-AAA7-F84E-DD23-843EA47E92E4}"/>
          </ac:spMkLst>
        </pc:spChg>
        <pc:spChg chg="add mod">
          <ac:chgData name="Lydia Lane" userId="6cfbb8fb068cc2f0" providerId="LiveId" clId="{D1EE8DF0-D63B-41D4-923F-140C1880CFAB}" dt="2023-08-10T08:51:51.803" v="102" actId="208"/>
          <ac:spMkLst>
            <pc:docMk/>
            <pc:sldMk cId="1806815554" sldId="256"/>
            <ac:spMk id="9" creationId="{95172345-1BEF-E950-5B37-859A3FC57A8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Learn about diffusion in terms of the particle model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KS3-06-03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264F5564-B523-F1A1-0EED-4C294B0F5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49" y="1540827"/>
            <a:ext cx="651550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Particle Party! - You are going to take on the role of an individual particle to model the process of diffusion.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i="1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to do this: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i="1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Everyone should begin in the corner of one room.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When told 'go’ by your teacher, you should move as far apart from each other as possible, using the full space of the room you are in.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Now, use the space below to draw what happened in terms of the particle model and add labels to your image to explain how this model works to show diffusion. </a:t>
            </a:r>
            <a:endParaRPr lang="en-GB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5172345-1BEF-E950-5B37-859A3FC57A81}"/>
              </a:ext>
            </a:extLst>
          </p:cNvPr>
          <p:cNvSpPr/>
          <p:nvPr/>
        </p:nvSpPr>
        <p:spPr>
          <a:xfrm>
            <a:off x="221878" y="3872750"/>
            <a:ext cx="6436497" cy="5597797"/>
          </a:xfrm>
          <a:prstGeom prst="roundRect">
            <a:avLst>
              <a:gd name="adj" fmla="val 8388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</TotalTime>
  <Words>125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2023-09-08T09:11:26Z</dcterms:modified>
</cp:coreProperties>
</file>