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5" r:id="rId2"/>
    <p:sldId id="384" r:id="rId3"/>
    <p:sldId id="325" r:id="rId4"/>
    <p:sldId id="386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564"/>
  </p:normalViewPr>
  <p:slideViewPr>
    <p:cSldViewPr snapToGrid="0" snapToObjects="1">
      <p:cViewPr varScale="1">
        <p:scale>
          <a:sx n="106" d="100"/>
          <a:sy n="106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1E5560D7-4B6B-6FD7-C7BF-7F0811A9D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28141E56-5376-F3DB-474D-D3FD5AF3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irds in a lake&#10;&#10;Description automatically generated with low confidence">
            <a:extLst>
              <a:ext uri="{FF2B5EF4-FFF2-40B4-BE49-F238E27FC236}">
                <a16:creationId xmlns:a16="http://schemas.microsoft.com/office/drawing/2014/main" id="{64170F69-2140-5991-9C98-5A37AB25D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5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B2D3DE5D-EA85-D521-920D-23FB85DDE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EE2CF1AE-B38E-3ED3-7FE3-B09369E34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4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sky, outdoor, plant&#10;&#10;Description automatically generated">
            <a:extLst>
              <a:ext uri="{FF2B5EF4-FFF2-40B4-BE49-F238E27FC236}">
                <a16:creationId xmlns:a16="http://schemas.microsoft.com/office/drawing/2014/main" id="{3E5FA4A5-33F2-5BF8-61E5-87D8D2B88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5CA09168-2074-E8F7-F311-AB08E024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8187CFEF-C8BC-66DD-10DB-1CF98084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CE7EE-F42B-599B-10D0-750289CADDCB}"/>
              </a:ext>
            </a:extLst>
          </p:cNvPr>
          <p:cNvSpPr txBox="1"/>
          <p:nvPr/>
        </p:nvSpPr>
        <p:spPr>
          <a:xfrm>
            <a:off x="5398948" y="612844"/>
            <a:ext cx="548962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Disadvantages</a:t>
            </a:r>
          </a:p>
          <a:p>
            <a:endParaRPr lang="en-US" sz="2400" dirty="0"/>
          </a:p>
          <a:p>
            <a:r>
              <a:rPr lang="en-US" sz="2400" dirty="0"/>
              <a:t>Expensive to set up and wind does not always blow</a:t>
            </a:r>
          </a:p>
          <a:p>
            <a:endParaRPr lang="en-US" sz="2400" dirty="0"/>
          </a:p>
          <a:p>
            <a:r>
              <a:rPr lang="en-US" sz="2400" dirty="0"/>
              <a:t>Expensive and uses lots of land</a:t>
            </a:r>
          </a:p>
          <a:p>
            <a:endParaRPr lang="en-US" sz="2400" dirty="0"/>
          </a:p>
          <a:p>
            <a:r>
              <a:rPr lang="en-US" sz="2400" dirty="0"/>
              <a:t>Very expensive to set up and only works in certain places.</a:t>
            </a:r>
          </a:p>
          <a:p>
            <a:endParaRPr lang="en-US" sz="2400" dirty="0"/>
          </a:p>
          <a:p>
            <a:r>
              <a:rPr lang="en-US" sz="2400" dirty="0"/>
              <a:t>Expensive to set up and output could be affected by drought</a:t>
            </a:r>
          </a:p>
          <a:p>
            <a:endParaRPr lang="en-US" sz="2400" dirty="0"/>
          </a:p>
          <a:p>
            <a:r>
              <a:rPr lang="en-US" sz="2400" dirty="0"/>
              <a:t>Not always sunny and output does not always outweigh initial cost to set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7F6F2-211C-02DE-DA69-1A997BBC6DEA}"/>
              </a:ext>
            </a:extLst>
          </p:cNvPr>
          <p:cNvSpPr txBox="1"/>
          <p:nvPr/>
        </p:nvSpPr>
        <p:spPr>
          <a:xfrm>
            <a:off x="1277791" y="612844"/>
            <a:ext cx="4121157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Energy Resource</a:t>
            </a:r>
          </a:p>
          <a:p>
            <a:endParaRPr lang="en-US" sz="2400" dirty="0"/>
          </a:p>
          <a:p>
            <a:r>
              <a:rPr lang="en-US" sz="2400" dirty="0"/>
              <a:t>Wind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Biofuel</a:t>
            </a:r>
          </a:p>
          <a:p>
            <a:endParaRPr lang="en-US" sz="2400" dirty="0"/>
          </a:p>
          <a:p>
            <a:r>
              <a:rPr lang="en-US" sz="2400" dirty="0"/>
              <a:t>Geothermal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Hydroelectric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Solar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235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renewable energy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43101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Define a </a:t>
            </a:r>
            <a:r>
              <a:rPr lang="en-GB" sz="2400" b="1" dirty="0">
                <a:solidFill>
                  <a:srgbClr val="00B0F0"/>
                </a:solidFill>
              </a:rPr>
              <a:t>renewable energy resource.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b="1" dirty="0">
              <a:solidFill>
                <a:srgbClr val="00B0F0"/>
              </a:solidFill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Name some </a:t>
            </a:r>
            <a:r>
              <a:rPr lang="en-GB" sz="2400" b="1" dirty="0">
                <a:solidFill>
                  <a:srgbClr val="00B0F0"/>
                </a:solidFill>
              </a:rPr>
              <a:t>renewable energy resources.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the </a:t>
            </a:r>
            <a:r>
              <a:rPr lang="en-GB" sz="2400" b="1" dirty="0">
                <a:solidFill>
                  <a:srgbClr val="00B0F0"/>
                </a:solidFill>
              </a:rPr>
              <a:t>environmental impact </a:t>
            </a:r>
            <a:r>
              <a:rPr lang="en-GB" sz="2400" dirty="0"/>
              <a:t>of using some renewable energy resources.</a:t>
            </a:r>
            <a:endParaRPr lang="en-GB" sz="2400" b="1" dirty="0">
              <a:solidFill>
                <a:srgbClr val="00B0F0"/>
              </a:solidFill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b="1" dirty="0">
              <a:solidFill>
                <a:srgbClr val="00B0F0"/>
              </a:solidFill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Compare renewable and non-renewable energy resources. 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b="1" dirty="0">
              <a:solidFill>
                <a:srgbClr val="00B0F0"/>
              </a:solidFill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Evaluate the scientific, environmental, social, ethical and economic considerations when using </a:t>
            </a:r>
            <a:r>
              <a:rPr lang="en-GB" sz="2400" b="1" dirty="0">
                <a:solidFill>
                  <a:srgbClr val="00B0F0"/>
                </a:solidFill>
              </a:rPr>
              <a:t>renewable energy resources</a:t>
            </a:r>
            <a:r>
              <a:rPr lang="en-GB" sz="2400" dirty="0"/>
              <a:t>. 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A picture containing solar cell, outdoor object, blue&#10;&#10;Description automatically generated">
            <a:extLst>
              <a:ext uri="{FF2B5EF4-FFF2-40B4-BE49-F238E27FC236}">
                <a16:creationId xmlns:a16="http://schemas.microsoft.com/office/drawing/2014/main" id="{05728058-EF4A-4189-7FFB-6906F6DC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427" y="0"/>
            <a:ext cx="638503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59045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4E81C9-775B-B22C-CC61-D6D4580C1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8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clock, sign, gauge&#10;&#10;Description automatically generated">
            <a:extLst>
              <a:ext uri="{FF2B5EF4-FFF2-40B4-BE49-F238E27FC236}">
                <a16:creationId xmlns:a16="http://schemas.microsoft.com/office/drawing/2014/main" id="{9BD0B199-1D46-2887-7719-BA8970843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1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AE9FFF94-430F-A1E7-AED5-385F1B9E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9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C8E5E6C6-1335-3696-5A96-E7736FB67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F8B53-11A1-D58A-81F2-49DDD6BF493F}"/>
              </a:ext>
            </a:extLst>
          </p:cNvPr>
          <p:cNvSpPr txBox="1"/>
          <p:nvPr/>
        </p:nvSpPr>
        <p:spPr>
          <a:xfrm>
            <a:off x="1812758" y="1792705"/>
            <a:ext cx="856648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They’ll never run out; they are constantly being replenished.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Once a renewable energy source is in place, they do not add any carbon dioxide to the atmosphere; they do not contribute to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241585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plane, flying&#10;&#10;Description automatically generated">
            <a:extLst>
              <a:ext uri="{FF2B5EF4-FFF2-40B4-BE49-F238E27FC236}">
                <a16:creationId xmlns:a16="http://schemas.microsoft.com/office/drawing/2014/main" id="{88EAF609-AD00-3C5F-F66C-52B3C6CEE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outdoor object, nature, water mill&#10;&#10;Description automatically generated">
            <a:extLst>
              <a:ext uri="{FF2B5EF4-FFF2-40B4-BE49-F238E27FC236}">
                <a16:creationId xmlns:a16="http://schemas.microsoft.com/office/drawing/2014/main" id="{3AC29702-173B-09C1-19EF-A353D5936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0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</TotalTime>
  <Words>166</Words>
  <Application>Microsoft Macintosh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CordiaUPC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200</cp:revision>
  <dcterms:created xsi:type="dcterms:W3CDTF">2021-05-21T15:41:32Z</dcterms:created>
  <dcterms:modified xsi:type="dcterms:W3CDTF">2022-08-26T12:06:37Z</dcterms:modified>
</cp:coreProperties>
</file>