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>
        <p:scale>
          <a:sx n="60" d="100"/>
          <a:sy n="60" d="100"/>
        </p:scale>
        <p:origin x="1522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73299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Create a deforestation action plan which addresses the changes you can take to get started.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Interpreting observations and data, including identifying patterns and using observations, measurements and data to draw conclusions.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Research some of the species that live in the Amazon rainforest.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22140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COP26S-01_03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how to curtail deforestation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327355"/>
            <a:ext cx="8868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Create a deforestation action plan which addresses the changes you can take to get started.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77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Lane</dc:creator>
  <cp:lastModifiedBy>Developing Experts</cp:lastModifiedBy>
  <cp:revision>56</cp:revision>
  <dcterms:created xsi:type="dcterms:W3CDTF">2021-10-02T10:29:03Z</dcterms:created>
  <dcterms:modified xsi:type="dcterms:W3CDTF">2022-08-25T10:22:45Z</dcterms:modified>
</cp:coreProperties>
</file>