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7"/>
    <p:restoredTop sz="96296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458412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Produce a presentation to the class discussing variation in water availability, temperature and atmospheric gases due to a selected environmental change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Group work, science communication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Consider how they could affect the distribution of organisms in an ecosystem.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2294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KS4-07-15: </a:t>
            </a:r>
          </a:p>
          <a:p>
            <a:r>
              <a:rPr lang="en-GB" sz="1000" dirty="0"/>
              <a:t>Ecology – Explore environmental change</a:t>
            </a:r>
            <a:endParaRPr lang="en-GB" sz="1000" dirty="0">
              <a:effectLst/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272130" y="1969729"/>
            <a:ext cx="3214322" cy="43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14622</TotalTime>
  <Words>56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Shannon Weldon (BIO - Postgraduate Researcher)</cp:lastModifiedBy>
  <cp:revision>34</cp:revision>
  <dcterms:created xsi:type="dcterms:W3CDTF">2021-08-07T16:04:59Z</dcterms:created>
  <dcterms:modified xsi:type="dcterms:W3CDTF">2021-08-17T21:33:27Z</dcterms:modified>
</cp:coreProperties>
</file>