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7"/>
    <p:restoredTop sz="96296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612098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Model decay using milk, lipase and phenolphthalein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Practical skills for successful decomposition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Observe how temperature affects rate of decay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970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KS4-07-12: </a:t>
            </a:r>
          </a:p>
          <a:p>
            <a:r>
              <a:rPr lang="en-GB" sz="1000" dirty="0"/>
              <a:t>Ecology – Explore decay - practical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11362</TotalTime>
  <Words>37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26</cp:revision>
  <dcterms:created xsi:type="dcterms:W3CDTF">2021-08-07T16:04:59Z</dcterms:created>
  <dcterms:modified xsi:type="dcterms:W3CDTF">2021-08-15T15:13:25Z</dcterms:modified>
</cp:coreProperties>
</file>