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5" r:id="rId3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7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7CC"/>
    <a:srgbClr val="807E80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55"/>
    <p:restoredTop sz="95846"/>
  </p:normalViewPr>
  <p:slideViewPr>
    <p:cSldViewPr snapToGrid="0" snapToObjects="1">
      <p:cViewPr varScale="1">
        <p:scale>
          <a:sx n="75" d="100"/>
          <a:sy n="75" d="100"/>
        </p:scale>
        <p:origin x="1184" y="160"/>
      </p:cViewPr>
      <p:guideLst>
        <p:guide orient="horz" pos="897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plastics in water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812C2BF-FE8A-996F-824E-C475BB48AC06}"/>
              </a:ext>
            </a:extLst>
          </p:cNvPr>
          <p:cNvSpPr/>
          <p:nvPr/>
        </p:nvSpPr>
        <p:spPr>
          <a:xfrm>
            <a:off x="202034" y="1520432"/>
            <a:ext cx="6478552" cy="55688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0CE4D-544B-5123-40B9-C2C68EBD044F}"/>
              </a:ext>
            </a:extLst>
          </p:cNvPr>
          <p:cNvSpPr txBox="1"/>
          <p:nvPr/>
        </p:nvSpPr>
        <p:spPr>
          <a:xfrm>
            <a:off x="2276441" y="1526289"/>
            <a:ext cx="23051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results:</a:t>
            </a:r>
          </a:p>
          <a:p>
            <a:pPr algn="ctr"/>
            <a:r>
              <a:rPr lang="en-US" sz="1200" i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Record your tally here.</a:t>
            </a:r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9000F4F-4795-F915-AF73-234C600E5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97767"/>
              </p:ext>
            </p:extLst>
          </p:nvPr>
        </p:nvGraphicFramePr>
        <p:xfrm>
          <a:off x="202035" y="2450151"/>
          <a:ext cx="6478551" cy="670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507">
                  <a:extLst>
                    <a:ext uri="{9D8B030D-6E8A-4147-A177-3AD203B41FA5}">
                      <a16:colId xmlns:a16="http://schemas.microsoft.com/office/drawing/2014/main" val="1987193564"/>
                    </a:ext>
                  </a:extLst>
                </a:gridCol>
                <a:gridCol w="4680591">
                  <a:extLst>
                    <a:ext uri="{9D8B030D-6E8A-4147-A177-3AD203B41FA5}">
                      <a16:colId xmlns:a16="http://schemas.microsoft.com/office/drawing/2014/main" val="2249143805"/>
                    </a:ext>
                  </a:extLst>
                </a:gridCol>
                <a:gridCol w="872453">
                  <a:extLst>
                    <a:ext uri="{9D8B030D-6E8A-4147-A177-3AD203B41FA5}">
                      <a16:colId xmlns:a16="http://schemas.microsoft.com/office/drawing/2014/main" val="1672534836"/>
                    </a:ext>
                  </a:extLst>
                </a:gridCol>
              </a:tblGrid>
              <a:tr h="55887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Type of waste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Tally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Total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016515"/>
                  </a:ext>
                </a:extLst>
              </a:tr>
              <a:tr h="10417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wood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604428"/>
                  </a:ext>
                </a:extLst>
              </a:tr>
              <a:tr h="103014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metal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6828"/>
                  </a:ext>
                </a:extLst>
              </a:tr>
              <a:tr h="10069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paper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899751"/>
                  </a:ext>
                </a:extLst>
              </a:tr>
              <a:tr h="98384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glass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888568"/>
                  </a:ext>
                </a:extLst>
              </a:tr>
              <a:tr h="106487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plastic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8449"/>
                  </a:ext>
                </a:extLst>
              </a:tr>
              <a:tr h="1021144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food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72258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CFA40E5-C819-CF90-D117-31F40FF9F6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1104" y="283777"/>
            <a:ext cx="1109482" cy="461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3772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plastics in water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812C2BF-FE8A-996F-824E-C475BB48AC06}"/>
              </a:ext>
            </a:extLst>
          </p:cNvPr>
          <p:cNvSpPr/>
          <p:nvPr/>
        </p:nvSpPr>
        <p:spPr>
          <a:xfrm>
            <a:off x="202034" y="1520432"/>
            <a:ext cx="6478552" cy="55688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0CE4D-544B-5123-40B9-C2C68EBD044F}"/>
              </a:ext>
            </a:extLst>
          </p:cNvPr>
          <p:cNvSpPr txBox="1"/>
          <p:nvPr/>
        </p:nvSpPr>
        <p:spPr>
          <a:xfrm>
            <a:off x="2201199" y="1526289"/>
            <a:ext cx="24556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report:</a:t>
            </a:r>
          </a:p>
          <a:p>
            <a:pPr algn="ctr"/>
            <a:r>
              <a:rPr lang="en-US" sz="1200" i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Summarise your findings here.</a:t>
            </a:r>
          </a:p>
          <a:p>
            <a:endParaRPr lang="en-US" dirty="0"/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A3096B49-0FE4-201E-C345-963A88D45A11}"/>
              </a:ext>
            </a:extLst>
          </p:cNvPr>
          <p:cNvSpPr/>
          <p:nvPr/>
        </p:nvSpPr>
        <p:spPr>
          <a:xfrm>
            <a:off x="202034" y="7161798"/>
            <a:ext cx="6491673" cy="2276364"/>
          </a:xfrm>
          <a:prstGeom prst="roundRect">
            <a:avLst>
              <a:gd name="adj" fmla="val 1533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analysis:</a:t>
            </a: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you find out? How can unwanted waste be reduced?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C6E176C-95EC-CF81-B2DF-E692F069D636}"/>
              </a:ext>
            </a:extLst>
          </p:cNvPr>
          <p:cNvSpPr/>
          <p:nvPr/>
        </p:nvSpPr>
        <p:spPr>
          <a:xfrm>
            <a:off x="3820205" y="2208149"/>
            <a:ext cx="2835768" cy="4766013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3E1834-4089-3AEF-A610-53120A660FA5}"/>
              </a:ext>
            </a:extLst>
          </p:cNvPr>
          <p:cNvSpPr txBox="1"/>
          <p:nvPr/>
        </p:nvSpPr>
        <p:spPr>
          <a:xfrm>
            <a:off x="3820205" y="2208149"/>
            <a:ext cx="283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Show a picture/pictures of your results in this box</a:t>
            </a:r>
            <a:endParaRPr lang="en-US" sz="1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C021B2B-0CF9-5CB8-0372-DAD565404D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027" y="2208149"/>
            <a:ext cx="3409274" cy="47660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D88913E-76EB-B9C1-DB50-6067B9856A2E}"/>
              </a:ext>
            </a:extLst>
          </p:cNvPr>
          <p:cNvSpPr txBox="1"/>
          <p:nvPr/>
        </p:nvSpPr>
        <p:spPr>
          <a:xfrm>
            <a:off x="202027" y="2214952"/>
            <a:ext cx="3409274" cy="283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Draw a graph of your results in this box</a:t>
            </a:r>
            <a:endParaRPr lang="en-US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D97527-4394-DEDF-B3E8-5F7E4261D7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1104" y="283777"/>
            <a:ext cx="1109482" cy="461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3825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3665</TotalTime>
  <Words>104</Words>
  <Application>Microsoft Macintosh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36</cp:revision>
  <cp:lastPrinted>2022-07-08T20:17:44Z</cp:lastPrinted>
  <dcterms:created xsi:type="dcterms:W3CDTF">2022-04-04T08:08:59Z</dcterms:created>
  <dcterms:modified xsi:type="dcterms:W3CDTF">2022-10-12T12:41:43Z</dcterms:modified>
</cp:coreProperties>
</file>