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uPBw9bVdwv6Czxwf/MYFwWKmd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C7CC"/>
    <a:srgbClr val="807E80"/>
    <a:srgbClr val="38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8"/>
    <p:restoredTop sz="94650"/>
  </p:normalViewPr>
  <p:slideViewPr>
    <p:cSldViewPr snapToGrid="0">
      <p:cViewPr varScale="1">
        <p:scale>
          <a:sx n="83" d="100"/>
          <a:sy n="83" d="100"/>
        </p:scale>
        <p:origin x="5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2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71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90EA30-2725-E3F5-1284-3A89816A0708}"/>
              </a:ext>
            </a:extLst>
          </p:cNvPr>
          <p:cNvSpPr txBox="1"/>
          <p:nvPr/>
        </p:nvSpPr>
        <p:spPr>
          <a:xfrm flipH="1">
            <a:off x="187477" y="1378521"/>
            <a:ext cx="648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Research and produce a poster providing a specific example of one of the four methods for maintaining biodiversity and its effect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7E5DEFA-6A9F-DA9C-A773-B5DE076B7D27}"/>
              </a:ext>
            </a:extLst>
          </p:cNvPr>
          <p:cNvSpPr/>
          <p:nvPr/>
        </p:nvSpPr>
        <p:spPr>
          <a:xfrm>
            <a:off x="187960" y="1389600"/>
            <a:ext cx="6482079" cy="441060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Explore how to maintain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biodiversity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2" name="Rectangle 3">
            <a:extLst>
              <a:ext uri="{FF2B5EF4-FFF2-40B4-BE49-F238E27FC236}">
                <a16:creationId xmlns:a16="http://schemas.microsoft.com/office/drawing/2014/main" id="{7D169357-70B9-6090-F1F5-298352F9D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30" y="1865416"/>
            <a:ext cx="6232084" cy="1008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The four methods for maintaining biodiversity:</a:t>
            </a:r>
          </a:p>
          <a:p>
            <a:pPr marL="1085850" lvl="2" indent="-171450">
              <a:buFont typeface="Wingdings" pitchFamily="2" charset="2"/>
              <a:buChar char="q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Breeding programmes</a:t>
            </a:r>
          </a:p>
          <a:p>
            <a:pPr marL="1085850" lvl="2" indent="-171450">
              <a:buFont typeface="Wingdings" pitchFamily="2" charset="2"/>
              <a:buChar char="q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Managing habitats</a:t>
            </a:r>
          </a:p>
          <a:p>
            <a:pPr marL="1085850" lvl="2" indent="-171450">
              <a:buFont typeface="Wingdings" pitchFamily="2" charset="2"/>
              <a:buChar char="q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Field margins/hedgerows</a:t>
            </a:r>
          </a:p>
          <a:p>
            <a:pPr marL="1085850" lvl="2" indent="-171450">
              <a:buFont typeface="Wingdings" pitchFamily="2" charset="2"/>
              <a:buChar char="q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Limiting resource use</a:t>
            </a:r>
          </a:p>
        </p:txBody>
      </p:sp>
      <p:sp>
        <p:nvSpPr>
          <p:cNvPr id="93" name="Rectangle 3">
            <a:extLst>
              <a:ext uri="{FF2B5EF4-FFF2-40B4-BE49-F238E27FC236}">
                <a16:creationId xmlns:a16="http://schemas.microsoft.com/office/drawing/2014/main" id="{E799BF49-E954-4358-5188-16D43CFE1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30" y="2874293"/>
            <a:ext cx="6232084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Use the space below for notes and creating your draft poster:</a:t>
            </a:r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4DA2EC4A-41ED-9873-961B-43EB1741242D}"/>
              </a:ext>
            </a:extLst>
          </p:cNvPr>
          <p:cNvSpPr/>
          <p:nvPr/>
        </p:nvSpPr>
        <p:spPr>
          <a:xfrm>
            <a:off x="194252" y="3162993"/>
            <a:ext cx="6469495" cy="6402752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 dirty="0"/>
          </a:p>
        </p:txBody>
      </p:sp>
    </p:spTree>
    <p:extLst>
      <p:ext uri="{BB962C8B-B14F-4D97-AF65-F5344CB8AC3E}">
        <p14:creationId xmlns:p14="http://schemas.microsoft.com/office/powerpoint/2010/main" val="97298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Explore how to maintain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biodiversity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4DA2EC4A-41ED-9873-961B-43EB1741242D}"/>
              </a:ext>
            </a:extLst>
          </p:cNvPr>
          <p:cNvSpPr/>
          <p:nvPr/>
        </p:nvSpPr>
        <p:spPr>
          <a:xfrm>
            <a:off x="194252" y="1389600"/>
            <a:ext cx="6469495" cy="8176145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 dirty="0"/>
          </a:p>
        </p:txBody>
      </p:sp>
    </p:spTree>
    <p:extLst>
      <p:ext uri="{BB962C8B-B14F-4D97-AF65-F5344CB8AC3E}">
        <p14:creationId xmlns:p14="http://schemas.microsoft.com/office/powerpoint/2010/main" val="2773788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87</Words>
  <Application>Microsoft Macintosh PowerPoint</Application>
  <PresentationFormat>A4 Paper (210x297 mm)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</vt:lpstr>
      <vt:lpstr>Arial Rounded MT Bold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21</cp:revision>
  <dcterms:created xsi:type="dcterms:W3CDTF">2022-04-04T08:08:59Z</dcterms:created>
  <dcterms:modified xsi:type="dcterms:W3CDTF">2022-12-19T16:23:46Z</dcterms:modified>
</cp:coreProperties>
</file>