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4D6"/>
    <a:srgbClr val="38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FC06B-C9E1-4658-86CE-C074013E0438}" v="1" dt="2022-08-17T07:20:20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3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8/19/22</a:t>
            </a:fld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KS4-18-06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36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Teacher Answers: Explore Efficiency and Unwanted </a:t>
            </a:r>
          </a:p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Energy Transfers  </a:t>
            </a:r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7014EDAD-512D-3C41-9447-798663BCC01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04FA2-EE42-A044-B33F-9AEB07C5D57F}"/>
              </a:ext>
            </a:extLst>
          </p:cNvPr>
          <p:cNvSpPr txBox="1"/>
          <p:nvPr/>
        </p:nvSpPr>
        <p:spPr>
          <a:xfrm>
            <a:off x="306820" y="1564938"/>
            <a:ext cx="62443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3000 / 15000   =  0.2    X    100    =     </a:t>
            </a:r>
            <a:r>
              <a:rPr lang="en-US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20%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24 kJ  = 24000 J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     0.45  X  24000  =  10,800  J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    Wasted  =  24000  -  10800  =. 13,200  J  (55%)</a:t>
            </a:r>
          </a:p>
          <a:p>
            <a:pPr>
              <a:spcAft>
                <a:spcPts val="6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102  -  9  =   93 J   Eff =  93 / 102  =  </a:t>
            </a:r>
            <a:r>
              <a:rPr lang="en-US" sz="1200" b="1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0.91 or  91%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3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Energy cannot be destroyed or created; it can only be transferred between energy stores. Machines involve energy transfer. Give marks for energy lost through dissipation due to friction -  heat and sound. Mechanical parts can never be friction-free, and even with lubrication and bearings you cannot completely eradicate friction. That means that no machine can ever be 100% efficient. </a:t>
            </a:r>
          </a:p>
          <a:p>
            <a:pPr>
              <a:spcAft>
                <a:spcPts val="2400"/>
              </a:spcAft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Kinetic  to  electrical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EA8AA5-6685-C840-BED6-98154B7082AC}"/>
              </a:ext>
            </a:extLst>
          </p:cNvPr>
          <p:cNvSpPr/>
          <p:nvPr/>
        </p:nvSpPr>
        <p:spPr>
          <a:xfrm>
            <a:off x="1402850" y="1396117"/>
            <a:ext cx="4320000" cy="353544"/>
          </a:xfrm>
          <a:prstGeom prst="roundRect">
            <a:avLst/>
          </a:prstGeom>
          <a:solidFill>
            <a:srgbClr val="00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77B0F-F1DC-9142-82A6-C15E6DF9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0673" y="1961467"/>
            <a:ext cx="2488202" cy="157691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AA8611F-B593-70A7-24B4-12CB0AEDF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8630"/>
              </p:ext>
            </p:extLst>
          </p:nvPr>
        </p:nvGraphicFramePr>
        <p:xfrm>
          <a:off x="1331430" y="5477329"/>
          <a:ext cx="4462840" cy="350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7">
                  <a:extLst>
                    <a:ext uri="{9D8B030D-6E8A-4147-A177-3AD203B41FA5}">
                      <a16:colId xmlns:a16="http://schemas.microsoft.com/office/drawing/2014/main" val="3856720346"/>
                    </a:ext>
                  </a:extLst>
                </a:gridCol>
                <a:gridCol w="1009270">
                  <a:extLst>
                    <a:ext uri="{9D8B030D-6E8A-4147-A177-3AD203B41FA5}">
                      <a16:colId xmlns:a16="http://schemas.microsoft.com/office/drawing/2014/main" val="2413346105"/>
                    </a:ext>
                  </a:extLst>
                </a:gridCol>
                <a:gridCol w="1390803">
                  <a:extLst>
                    <a:ext uri="{9D8B030D-6E8A-4147-A177-3AD203B41FA5}">
                      <a16:colId xmlns:a16="http://schemas.microsoft.com/office/drawing/2014/main" val="1171068202"/>
                    </a:ext>
                  </a:extLst>
                </a:gridCol>
                <a:gridCol w="1115710">
                  <a:extLst>
                    <a:ext uri="{9D8B030D-6E8A-4147-A177-3AD203B41FA5}">
                      <a16:colId xmlns:a16="http://schemas.microsoft.com/office/drawing/2014/main" val="3945918596"/>
                    </a:ext>
                  </a:extLst>
                </a:gridCol>
              </a:tblGrid>
              <a:tr h="4576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Appliance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Energy in (J)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Useful energy out (J)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Efficiency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29243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72767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300788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845727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979656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4270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748672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13.5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05192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28.50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Rounded MT Bold" panose="020F0704030504030204" pitchFamily="34" charset="77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41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169</Words>
  <Application>Microsoft Macintosh PowerPoint</Application>
  <PresentationFormat>A4 Paper (210x297 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Shannon Weldon (BIO - Postgraduate Researcher)</cp:lastModifiedBy>
  <cp:revision>21</cp:revision>
  <dcterms:created xsi:type="dcterms:W3CDTF">2022-04-04T12:23:53Z</dcterms:created>
  <dcterms:modified xsi:type="dcterms:W3CDTF">2022-08-19T09:36:03Z</dcterms:modified>
</cp:coreProperties>
</file>