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979"/>
    <a:srgbClr val="38D4D6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2"/>
    <p:restoredTop sz="95915"/>
  </p:normalViewPr>
  <p:slideViewPr>
    <p:cSldViewPr snapToGrid="0" snapToObjects="1">
      <p:cViewPr>
        <p:scale>
          <a:sx n="120" d="100"/>
          <a:sy n="120" d="100"/>
        </p:scale>
        <p:origin x="1138" y="-3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KS4-18-04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the Elastic Potential Energy Store   </a:t>
            </a:r>
          </a:p>
        </p:txBody>
      </p:sp>
      <p:pic>
        <p:nvPicPr>
          <p:cNvPr id="78" name="Picture 77" descr="Icon&#10;&#10;Description automatically generated">
            <a:extLst>
              <a:ext uri="{FF2B5EF4-FFF2-40B4-BE49-F238E27FC236}">
                <a16:creationId xmlns:a16="http://schemas.microsoft.com/office/drawing/2014/main" id="{3F349F07-01FE-9443-87EE-F0D3E8976E8F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238117" y="232373"/>
            <a:ext cx="392062" cy="6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microsoft.com/office/2007/relationships/hdphoto" Target="../media/hdphoto5.wdp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microsoft.com/office/2007/relationships/hdphoto" Target="../media/hdphoto2.wdp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94C118E-845B-114C-ADD1-870F940BFB06}"/>
              </a:ext>
            </a:extLst>
          </p:cNvPr>
          <p:cNvSpPr/>
          <p:nvPr/>
        </p:nvSpPr>
        <p:spPr>
          <a:xfrm>
            <a:off x="1432286" y="1414573"/>
            <a:ext cx="4320000" cy="353544"/>
          </a:xfrm>
          <a:prstGeom prst="roundRect">
            <a:avLst/>
          </a:prstGeom>
          <a:solidFill>
            <a:srgbClr val="00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545F40-D802-FC48-BF25-6B440FFD5C76}"/>
              </a:ext>
            </a:extLst>
          </p:cNvPr>
          <p:cNvGrpSpPr/>
          <p:nvPr/>
        </p:nvGrpSpPr>
        <p:grpSpPr>
          <a:xfrm>
            <a:off x="470106" y="1630815"/>
            <a:ext cx="6244359" cy="8048357"/>
            <a:chOff x="306820" y="1214223"/>
            <a:chExt cx="6244359" cy="804835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25CC206-D3C9-7B4D-A0E4-527C4F476BBF}"/>
                </a:ext>
              </a:extLst>
            </p:cNvPr>
            <p:cNvSpPr txBox="1"/>
            <p:nvPr/>
          </p:nvSpPr>
          <p:spPr>
            <a:xfrm>
              <a:off x="306820" y="1214223"/>
              <a:ext cx="6244359" cy="8048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</a:t>
              </a:r>
            </a:p>
            <a:p>
              <a:pPr>
                <a:spcAft>
                  <a:spcPts val="6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𝑘  =   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½ e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²		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	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e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²   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=     𝑘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½ 	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</a:t>
              </a:r>
              <a:r>
                <a:rPr lang="en-US" sz="1200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0.6 J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	E</a:t>
              </a:r>
              <a:r>
                <a:rPr lang="en-US" sz="9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𝖤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=   ½ 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𝑘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e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²    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lvl="2"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0.5   X   7.5   x   0.40 ²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2"/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Completed triangle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2"/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2"/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2"/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2"/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3"/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Joules  =  J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4"/>
              </a:pPr>
              <a:r>
                <a:rPr lang="en-US" sz="1200" b="1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0.7 m</a:t>
              </a:r>
            </a:p>
            <a:p>
              <a:pPr>
                <a:spcAft>
                  <a:spcPts val="600"/>
                </a:spcAft>
              </a:pPr>
              <a:endParaRPr lang="en-US" sz="1200" b="1" u="sng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        			     196 ➗ 400</a:t>
              </a:r>
            </a:p>
            <a:p>
              <a:pPr>
                <a:spcAft>
                  <a:spcPts val="600"/>
                </a:spcAft>
              </a:pPr>
              <a:endParaRPr lang="en-US" sz="1200" b="1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5"/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    </a:t>
              </a:r>
              <a:r>
                <a:rPr lang="en-US" sz="1200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0.0343  J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    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E</a:t>
              </a:r>
              <a:r>
                <a:rPr lang="en-US" sz="9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𝖤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=   ½ 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𝑘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e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</a:t>
              </a: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² </a:t>
              </a:r>
            </a:p>
            <a:p>
              <a:pPr>
                <a:spcAft>
                  <a:spcPts val="600"/>
                </a:spcAft>
              </a:pPr>
              <a:endParaRPr lang="en-US" sz="1200" dirty="0">
                <a:solidFill>
                  <a:srgbClr val="797979"/>
                </a:solidFill>
                <a:latin typeface="Arial Rounded MT Bold" panose="020F0704030504030204" pitchFamily="34" charset="77"/>
              </a:endParaRP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=   0.5    X    14    X    0.07 ²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5"/>
              </a:pPr>
              <a:endPara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endParaRPr>
            </a:p>
          </p:txBody>
        </p:sp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F291CC5A-C2B2-9A48-8E2F-38D8D772E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81264" y="1459817"/>
              <a:ext cx="222069" cy="215900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3F30807-37EF-0A4D-AD38-DCC3DB122A46}"/>
                </a:ext>
              </a:extLst>
            </p:cNvPr>
            <p:cNvCxnSpPr/>
            <p:nvPr/>
          </p:nvCxnSpPr>
          <p:spPr>
            <a:xfrm>
              <a:off x="1679574" y="1675717"/>
              <a:ext cx="425450" cy="0"/>
            </a:xfrm>
            <a:prstGeom prst="line">
              <a:avLst/>
            </a:prstGeom>
            <a:ln w="25400"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F18666E9-B718-B040-BFDC-83455F6AE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787954" y="1471834"/>
              <a:ext cx="222069" cy="21590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66531D3-6A12-E54B-B2EF-CB8E680FF757}"/>
                </a:ext>
              </a:extLst>
            </p:cNvPr>
            <p:cNvCxnSpPr/>
            <p:nvPr/>
          </p:nvCxnSpPr>
          <p:spPr>
            <a:xfrm>
              <a:off x="3686264" y="1675717"/>
              <a:ext cx="425450" cy="0"/>
            </a:xfrm>
            <a:prstGeom prst="line">
              <a:avLst/>
            </a:prstGeom>
            <a:ln w="25400"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E8A332-D6FF-0F42-AB4D-BD8901419CEE}"/>
              </a:ext>
            </a:extLst>
          </p:cNvPr>
          <p:cNvGrpSpPr/>
          <p:nvPr/>
        </p:nvGrpSpPr>
        <p:grpSpPr>
          <a:xfrm>
            <a:off x="2294886" y="4044692"/>
            <a:ext cx="1476375" cy="1457325"/>
            <a:chOff x="1269000" y="3410599"/>
            <a:chExt cx="1476375" cy="1457325"/>
          </a:xfrm>
        </p:grpSpPr>
        <p:sp>
          <p:nvSpPr>
            <p:cNvPr id="10" name="Isosceles Triangle 690">
              <a:extLst>
                <a:ext uri="{FF2B5EF4-FFF2-40B4-BE49-F238E27FC236}">
                  <a16:creationId xmlns:a16="http://schemas.microsoft.com/office/drawing/2014/main" id="{919597DD-1C96-204B-AFB0-657539AA6B74}"/>
                </a:ext>
              </a:extLst>
            </p:cNvPr>
            <p:cNvSpPr/>
            <p:nvPr/>
          </p:nvSpPr>
          <p:spPr>
            <a:xfrm>
              <a:off x="1269000" y="3410599"/>
              <a:ext cx="1476375" cy="1457325"/>
            </a:xfrm>
            <a:prstGeom prst="triangle">
              <a:avLst/>
            </a:prstGeom>
            <a:ln w="25400">
              <a:solidFill>
                <a:srgbClr val="38D4D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rgbClr val="38D4D6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B86EB6-F6A9-7B4E-8A5A-FA59A2B0305A}"/>
                </a:ext>
              </a:extLst>
            </p:cNvPr>
            <p:cNvCxnSpPr>
              <a:stCxn id="10" idx="1"/>
              <a:endCxn id="10" idx="5"/>
            </p:cNvCxnSpPr>
            <p:nvPr/>
          </p:nvCxnSpPr>
          <p:spPr>
            <a:xfrm>
              <a:off x="1638094" y="4139262"/>
              <a:ext cx="738187" cy="0"/>
            </a:xfrm>
            <a:prstGeom prst="line">
              <a:avLst/>
            </a:prstGeom>
            <a:ln w="25400"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D863EBCE-C981-3C48-8037-8D01C9391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873428" y="3764143"/>
              <a:ext cx="222069" cy="2159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Logo&#10;&#10;Description automatically generated">
              <a:extLst>
                <a:ext uri="{FF2B5EF4-FFF2-40B4-BE49-F238E27FC236}">
                  <a16:creationId xmlns:a16="http://schemas.microsoft.com/office/drawing/2014/main" id="{8E043772-ACCC-EC4B-8F7A-FE9DF83B4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03281" y="4339427"/>
              <a:ext cx="800103" cy="369279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8FF91FBD-E043-9548-9976-5CC571BD52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3560" y="6872590"/>
            <a:ext cx="1174750" cy="593369"/>
          </a:xfrm>
          <a:prstGeom prst="rect">
            <a:avLst/>
          </a:prstGeom>
          <a:ln>
            <a:noFill/>
          </a:ln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6424D199-25E4-8B47-8D0F-F8E7B4336D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19618" y="6844363"/>
            <a:ext cx="472146" cy="60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80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Developing Experts</cp:lastModifiedBy>
  <cp:revision>18</cp:revision>
  <dcterms:created xsi:type="dcterms:W3CDTF">2022-04-04T12:23:53Z</dcterms:created>
  <dcterms:modified xsi:type="dcterms:W3CDTF">2022-07-27T10:09:38Z</dcterms:modified>
</cp:coreProperties>
</file>