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0347799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rgbClr val="16ADBF"/>
                          </a:solidFill>
                          <a:effectLst/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Use the handout to expand on the topic of energy efficiency. Discuss Carnot and the heat engine theory. Where and how is energy lost in an engine?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</a:rPr>
                        <a:t>Practise calculating the energy efficiency of an energy transfer into a decimal figure and then converting into a percentage</a:t>
                      </a:r>
                      <a:endParaRPr lang="en-GB" sz="1800" b="0" dirty="0">
                        <a:solidFill>
                          <a:srgbClr val="16ADBF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</a:rPr>
                        <a:t>Climate change is causing a rise in the Earth’s temperatures. How does energy inefficiency add to this global temperature increase?</a:t>
                      </a:r>
                      <a:endParaRPr lang="en-GB" sz="1800" dirty="0">
                        <a:solidFill>
                          <a:srgbClr val="16ADBF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74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KS4-18-06:</a:t>
            </a:r>
          </a:p>
          <a:p>
            <a:r>
              <a:rPr lang="en-GB" sz="1000" dirty="0"/>
              <a:t>Explore energy efficiency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FBAA36-E9BF-8A44-8B59-E93B68E615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658"/>
          <a:stretch/>
        </p:blipFill>
        <p:spPr>
          <a:xfrm>
            <a:off x="8264324" y="1965170"/>
            <a:ext cx="3222127" cy="43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13079</TotalTime>
  <Words>85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48</cp:revision>
  <dcterms:created xsi:type="dcterms:W3CDTF">2021-08-07T16:04:59Z</dcterms:created>
  <dcterms:modified xsi:type="dcterms:W3CDTF">2022-08-24T13:48:04Z</dcterms:modified>
</cp:coreProperties>
</file>