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73" r:id="rId2"/>
    <p:sldId id="274" r:id="rId3"/>
    <p:sldId id="275" r:id="rId4"/>
  </p:sldIdLst>
  <p:sldSz cx="6858000" cy="9906000" type="A4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7" userDrawn="1">
          <p15:clr>
            <a:srgbClr val="A4A3A4"/>
          </p15:clr>
        </p15:guide>
        <p15:guide id="2" pos="119" userDrawn="1">
          <p15:clr>
            <a:srgbClr val="A4A3A4"/>
          </p15:clr>
        </p15:guide>
        <p15:guide id="3" pos="4201" userDrawn="1">
          <p15:clr>
            <a:srgbClr val="A4A3A4"/>
          </p15:clr>
        </p15:guide>
        <p15:guide id="4" orient="horz" pos="59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C7CC"/>
    <a:srgbClr val="807E80"/>
    <a:srgbClr val="4E433F"/>
    <a:srgbClr val="161211"/>
    <a:srgbClr val="FFFFFF"/>
    <a:srgbClr val="00C6CB"/>
    <a:srgbClr val="54C7CC"/>
    <a:srgbClr val="33CCCC"/>
    <a:srgbClr val="7DEBEB"/>
    <a:srgbClr val="7CE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3"/>
    <p:restoredTop sz="95846"/>
  </p:normalViewPr>
  <p:slideViewPr>
    <p:cSldViewPr snapToGrid="0" snapToObjects="1">
      <p:cViewPr varScale="1">
        <p:scale>
          <a:sx n="55" d="100"/>
          <a:sy n="55" d="100"/>
        </p:scale>
        <p:origin x="2683" y="48"/>
      </p:cViewPr>
      <p:guideLst>
        <p:guide orient="horz" pos="897"/>
        <p:guide pos="119"/>
        <p:guide pos="4201"/>
        <p:guide orient="horz" pos="59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268FC-2825-4F6C-8891-42CDD914C3B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1279525"/>
            <a:ext cx="239077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CB3B4-AFA7-461B-BBDC-B26BBDA4B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7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6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2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2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6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4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6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6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4842-C518-9741-BB7B-A105FBC0FC1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1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&#10;&#10;Description automatically generated">
            <a:extLst>
              <a:ext uri="{FF2B5EF4-FFF2-40B4-BE49-F238E27FC236}">
                <a16:creationId xmlns:a16="http://schemas.microsoft.com/office/drawing/2014/main" id="{C1B455D1-CC75-66BC-3C08-1E85D79D2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12" y="5927384"/>
            <a:ext cx="6456563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5C7CC"/>
            </a:solidFill>
          </a:ln>
          <a:effectLst/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7003810-73B7-D195-BD82-0D53EB5A19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5312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EYFS-12-05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36561" y="186593"/>
            <a:ext cx="563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Mission Assignment: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Learn about the seasonal changes that happen in spring and summer</a:t>
            </a: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AD5F2A-ED86-27ED-10D7-DD90AA99A5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r="1930" b="55598"/>
          <a:stretch/>
        </p:blipFill>
        <p:spPr>
          <a:xfrm>
            <a:off x="-1" y="9621475"/>
            <a:ext cx="6858002" cy="284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1EA452-6AAC-981B-6348-CFDECA24D72B}"/>
              </a:ext>
            </a:extLst>
          </p:cNvPr>
          <p:cNvSpPr txBox="1"/>
          <p:nvPr/>
        </p:nvSpPr>
        <p:spPr>
          <a:xfrm>
            <a:off x="3820205" y="9661418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DF1B83-FFB0-6142-1748-889403EB3B50}"/>
              </a:ext>
            </a:extLst>
          </p:cNvPr>
          <p:cNvSpPr/>
          <p:nvPr/>
        </p:nvSpPr>
        <p:spPr>
          <a:xfrm>
            <a:off x="18029" y="9343447"/>
            <a:ext cx="543164" cy="547038"/>
          </a:xfrm>
          <a:prstGeom prst="ellipse">
            <a:avLst/>
          </a:prstGeom>
          <a:solidFill>
            <a:srgbClr val="54C7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7F447-9A1B-5285-075B-9E27D90C0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5356" y="9381617"/>
            <a:ext cx="263235" cy="499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C1EB67-360C-69BE-F2BA-DE780FBCBFCA}"/>
              </a:ext>
            </a:extLst>
          </p:cNvPr>
          <p:cNvSpPr txBox="1"/>
          <p:nvPr/>
        </p:nvSpPr>
        <p:spPr>
          <a:xfrm>
            <a:off x="188913" y="9455891"/>
            <a:ext cx="11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67E3D-11E6-5B43-FEFF-F4386082151A}"/>
              </a:ext>
            </a:extLst>
          </p:cNvPr>
          <p:cNvSpPr txBox="1"/>
          <p:nvPr/>
        </p:nvSpPr>
        <p:spPr>
          <a:xfrm>
            <a:off x="187212" y="8764047"/>
            <a:ext cx="2340088" cy="60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Summer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D57FEE-DF52-582B-F322-BFD789511644}"/>
              </a:ext>
            </a:extLst>
          </p:cNvPr>
          <p:cNvGrpSpPr/>
          <p:nvPr/>
        </p:nvGrpSpPr>
        <p:grpSpPr>
          <a:xfrm>
            <a:off x="2590044" y="6410904"/>
            <a:ext cx="1677911" cy="2977151"/>
            <a:chOff x="1695451" y="4171950"/>
            <a:chExt cx="1271412" cy="254282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FAB4243-3418-FB6F-8825-663F6E79C369}"/>
                </a:ext>
              </a:extLst>
            </p:cNvPr>
            <p:cNvSpPr/>
            <p:nvPr/>
          </p:nvSpPr>
          <p:spPr>
            <a:xfrm>
              <a:off x="1790700" y="4210050"/>
              <a:ext cx="1080000" cy="10144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29">
              <a:extLst>
                <a:ext uri="{FF2B5EF4-FFF2-40B4-BE49-F238E27FC236}">
                  <a16:creationId xmlns:a16="http://schemas.microsoft.com/office/drawing/2014/main" id="{01033400-9B84-BF4D-3FF9-DDD2008C4D34}"/>
                </a:ext>
              </a:extLst>
            </p:cNvPr>
            <p:cNvSpPr/>
            <p:nvPr/>
          </p:nvSpPr>
          <p:spPr>
            <a:xfrm>
              <a:off x="1782449" y="5148260"/>
              <a:ext cx="1089246" cy="1556688"/>
            </a:xfrm>
            <a:custGeom>
              <a:avLst/>
              <a:gdLst>
                <a:gd name="connsiteX0" fmla="*/ 217801 w 1089246"/>
                <a:gd name="connsiteY0" fmla="*/ 21434 h 1556688"/>
                <a:gd name="connsiteX1" fmla="*/ 143982 w 1089246"/>
                <a:gd name="connsiteY1" fmla="*/ 171453 h 1556688"/>
                <a:gd name="connsiteX2" fmla="*/ 77307 w 1089246"/>
                <a:gd name="connsiteY2" fmla="*/ 361953 h 1556688"/>
                <a:gd name="connsiteX3" fmla="*/ 65401 w 1089246"/>
                <a:gd name="connsiteY3" fmla="*/ 535784 h 1556688"/>
                <a:gd name="connsiteX4" fmla="*/ 67782 w 1089246"/>
                <a:gd name="connsiteY4" fmla="*/ 614365 h 1556688"/>
                <a:gd name="connsiteX5" fmla="*/ 15395 w 1089246"/>
                <a:gd name="connsiteY5" fmla="*/ 661990 h 1556688"/>
                <a:gd name="connsiteX6" fmla="*/ 1107 w 1089246"/>
                <a:gd name="connsiteY6" fmla="*/ 735809 h 1556688"/>
                <a:gd name="connsiteX7" fmla="*/ 39207 w 1089246"/>
                <a:gd name="connsiteY7" fmla="*/ 835821 h 1556688"/>
                <a:gd name="connsiteX8" fmla="*/ 139220 w 1089246"/>
                <a:gd name="connsiteY8" fmla="*/ 864396 h 1556688"/>
                <a:gd name="connsiteX9" fmla="*/ 172557 w 1089246"/>
                <a:gd name="connsiteY9" fmla="*/ 902496 h 1556688"/>
                <a:gd name="connsiteX10" fmla="*/ 196370 w 1089246"/>
                <a:gd name="connsiteY10" fmla="*/ 1033465 h 1556688"/>
                <a:gd name="connsiteX11" fmla="*/ 243995 w 1089246"/>
                <a:gd name="connsiteY11" fmla="*/ 1169196 h 1556688"/>
                <a:gd name="connsiteX12" fmla="*/ 272570 w 1089246"/>
                <a:gd name="connsiteY12" fmla="*/ 1278734 h 1556688"/>
                <a:gd name="connsiteX13" fmla="*/ 201132 w 1089246"/>
                <a:gd name="connsiteY13" fmla="*/ 1300165 h 1556688"/>
                <a:gd name="connsiteX14" fmla="*/ 117789 w 1089246"/>
                <a:gd name="connsiteY14" fmla="*/ 1340646 h 1556688"/>
                <a:gd name="connsiteX15" fmla="*/ 103501 w 1089246"/>
                <a:gd name="connsiteY15" fmla="*/ 1416846 h 1556688"/>
                <a:gd name="connsiteX16" fmla="*/ 167795 w 1089246"/>
                <a:gd name="connsiteY16" fmla="*/ 1524003 h 1556688"/>
                <a:gd name="connsiteX17" fmla="*/ 291620 w 1089246"/>
                <a:gd name="connsiteY17" fmla="*/ 1554959 h 1556688"/>
                <a:gd name="connsiteX18" fmla="*/ 439257 w 1089246"/>
                <a:gd name="connsiteY18" fmla="*/ 1550196 h 1556688"/>
                <a:gd name="connsiteX19" fmla="*/ 534507 w 1089246"/>
                <a:gd name="connsiteY19" fmla="*/ 1528765 h 1556688"/>
                <a:gd name="connsiteX20" fmla="*/ 551176 w 1089246"/>
                <a:gd name="connsiteY20" fmla="*/ 1488284 h 1556688"/>
                <a:gd name="connsiteX21" fmla="*/ 598801 w 1089246"/>
                <a:gd name="connsiteY21" fmla="*/ 1533528 h 1556688"/>
                <a:gd name="connsiteX22" fmla="*/ 734532 w 1089246"/>
                <a:gd name="connsiteY22" fmla="*/ 1550196 h 1556688"/>
                <a:gd name="connsiteX23" fmla="*/ 903601 w 1089246"/>
                <a:gd name="connsiteY23" fmla="*/ 1540671 h 1556688"/>
                <a:gd name="connsiteX24" fmla="*/ 963132 w 1089246"/>
                <a:gd name="connsiteY24" fmla="*/ 1490665 h 1556688"/>
                <a:gd name="connsiteX25" fmla="*/ 994089 w 1089246"/>
                <a:gd name="connsiteY25" fmla="*/ 1431134 h 1556688"/>
                <a:gd name="connsiteX26" fmla="*/ 970276 w 1089246"/>
                <a:gd name="connsiteY26" fmla="*/ 1364459 h 1556688"/>
                <a:gd name="connsiteX27" fmla="*/ 908364 w 1089246"/>
                <a:gd name="connsiteY27" fmla="*/ 1321596 h 1556688"/>
                <a:gd name="connsiteX28" fmla="*/ 803589 w 1089246"/>
                <a:gd name="connsiteY28" fmla="*/ 1295403 h 1556688"/>
                <a:gd name="connsiteX29" fmla="*/ 841689 w 1089246"/>
                <a:gd name="connsiteY29" fmla="*/ 1176340 h 1556688"/>
                <a:gd name="connsiteX30" fmla="*/ 886932 w 1089246"/>
                <a:gd name="connsiteY30" fmla="*/ 945359 h 1556688"/>
                <a:gd name="connsiteX31" fmla="*/ 903601 w 1089246"/>
                <a:gd name="connsiteY31" fmla="*/ 869159 h 1556688"/>
                <a:gd name="connsiteX32" fmla="*/ 996470 w 1089246"/>
                <a:gd name="connsiteY32" fmla="*/ 869159 h 1556688"/>
                <a:gd name="connsiteX33" fmla="*/ 1056001 w 1089246"/>
                <a:gd name="connsiteY33" fmla="*/ 807246 h 1556688"/>
                <a:gd name="connsiteX34" fmla="*/ 1079814 w 1089246"/>
                <a:gd name="connsiteY34" fmla="*/ 759621 h 1556688"/>
                <a:gd name="connsiteX35" fmla="*/ 1086957 w 1089246"/>
                <a:gd name="connsiteY35" fmla="*/ 683421 h 1556688"/>
                <a:gd name="connsiteX36" fmla="*/ 1041714 w 1089246"/>
                <a:gd name="connsiteY36" fmla="*/ 640559 h 1556688"/>
                <a:gd name="connsiteX37" fmla="*/ 1010757 w 1089246"/>
                <a:gd name="connsiteY37" fmla="*/ 623890 h 1556688"/>
                <a:gd name="connsiteX38" fmla="*/ 1025045 w 1089246"/>
                <a:gd name="connsiteY38" fmla="*/ 461965 h 1556688"/>
                <a:gd name="connsiteX39" fmla="*/ 991707 w 1089246"/>
                <a:gd name="connsiteY39" fmla="*/ 311946 h 1556688"/>
                <a:gd name="connsiteX40" fmla="*/ 953607 w 1089246"/>
                <a:gd name="connsiteY40" fmla="*/ 173834 h 1556688"/>
                <a:gd name="connsiteX41" fmla="*/ 891695 w 1089246"/>
                <a:gd name="connsiteY41" fmla="*/ 66678 h 1556688"/>
                <a:gd name="connsiteX42" fmla="*/ 848832 w 1089246"/>
                <a:gd name="connsiteY42" fmla="*/ 3 h 1556688"/>
                <a:gd name="connsiteX43" fmla="*/ 689289 w 1089246"/>
                <a:gd name="connsiteY43" fmla="*/ 69059 h 1556688"/>
                <a:gd name="connsiteX44" fmla="*/ 484501 w 1089246"/>
                <a:gd name="connsiteY44" fmla="*/ 83346 h 1556688"/>
                <a:gd name="connsiteX45" fmla="*/ 317814 w 1089246"/>
                <a:gd name="connsiteY45" fmla="*/ 35721 h 1556688"/>
                <a:gd name="connsiteX46" fmla="*/ 217801 w 1089246"/>
                <a:gd name="connsiteY46" fmla="*/ 21434 h 155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89246" h="1556688">
                  <a:moveTo>
                    <a:pt x="217801" y="21434"/>
                  </a:moveTo>
                  <a:cubicBezTo>
                    <a:pt x="188829" y="44056"/>
                    <a:pt x="167398" y="114700"/>
                    <a:pt x="143982" y="171453"/>
                  </a:cubicBezTo>
                  <a:cubicBezTo>
                    <a:pt x="120566" y="228206"/>
                    <a:pt x="90404" y="301231"/>
                    <a:pt x="77307" y="361953"/>
                  </a:cubicBezTo>
                  <a:cubicBezTo>
                    <a:pt x="64210" y="422675"/>
                    <a:pt x="66988" y="493715"/>
                    <a:pt x="65401" y="535784"/>
                  </a:cubicBezTo>
                  <a:cubicBezTo>
                    <a:pt x="63814" y="577853"/>
                    <a:pt x="76116" y="593331"/>
                    <a:pt x="67782" y="614365"/>
                  </a:cubicBezTo>
                  <a:cubicBezTo>
                    <a:pt x="59448" y="635399"/>
                    <a:pt x="26507" y="641749"/>
                    <a:pt x="15395" y="661990"/>
                  </a:cubicBezTo>
                  <a:cubicBezTo>
                    <a:pt x="4283" y="682231"/>
                    <a:pt x="-2862" y="706837"/>
                    <a:pt x="1107" y="735809"/>
                  </a:cubicBezTo>
                  <a:cubicBezTo>
                    <a:pt x="5076" y="764781"/>
                    <a:pt x="16188" y="814390"/>
                    <a:pt x="39207" y="835821"/>
                  </a:cubicBezTo>
                  <a:cubicBezTo>
                    <a:pt x="62226" y="857252"/>
                    <a:pt x="116995" y="853284"/>
                    <a:pt x="139220" y="864396"/>
                  </a:cubicBezTo>
                  <a:cubicBezTo>
                    <a:pt x="161445" y="875508"/>
                    <a:pt x="163032" y="874318"/>
                    <a:pt x="172557" y="902496"/>
                  </a:cubicBezTo>
                  <a:cubicBezTo>
                    <a:pt x="182082" y="930674"/>
                    <a:pt x="184464" y="989015"/>
                    <a:pt x="196370" y="1033465"/>
                  </a:cubicBezTo>
                  <a:cubicBezTo>
                    <a:pt x="208276" y="1077915"/>
                    <a:pt x="231295" y="1128318"/>
                    <a:pt x="243995" y="1169196"/>
                  </a:cubicBezTo>
                  <a:cubicBezTo>
                    <a:pt x="256695" y="1210074"/>
                    <a:pt x="279714" y="1256906"/>
                    <a:pt x="272570" y="1278734"/>
                  </a:cubicBezTo>
                  <a:cubicBezTo>
                    <a:pt x="265426" y="1300562"/>
                    <a:pt x="226929" y="1289846"/>
                    <a:pt x="201132" y="1300165"/>
                  </a:cubicBezTo>
                  <a:cubicBezTo>
                    <a:pt x="175335" y="1310484"/>
                    <a:pt x="134061" y="1321199"/>
                    <a:pt x="117789" y="1340646"/>
                  </a:cubicBezTo>
                  <a:cubicBezTo>
                    <a:pt x="101517" y="1360093"/>
                    <a:pt x="95167" y="1386287"/>
                    <a:pt x="103501" y="1416846"/>
                  </a:cubicBezTo>
                  <a:cubicBezTo>
                    <a:pt x="111835" y="1447405"/>
                    <a:pt x="136442" y="1500984"/>
                    <a:pt x="167795" y="1524003"/>
                  </a:cubicBezTo>
                  <a:cubicBezTo>
                    <a:pt x="199148" y="1547022"/>
                    <a:pt x="246376" y="1550594"/>
                    <a:pt x="291620" y="1554959"/>
                  </a:cubicBezTo>
                  <a:cubicBezTo>
                    <a:pt x="336864" y="1559325"/>
                    <a:pt x="398776" y="1554562"/>
                    <a:pt x="439257" y="1550196"/>
                  </a:cubicBezTo>
                  <a:cubicBezTo>
                    <a:pt x="479738" y="1545830"/>
                    <a:pt x="515854" y="1539084"/>
                    <a:pt x="534507" y="1528765"/>
                  </a:cubicBezTo>
                  <a:cubicBezTo>
                    <a:pt x="553160" y="1518446"/>
                    <a:pt x="540460" y="1487490"/>
                    <a:pt x="551176" y="1488284"/>
                  </a:cubicBezTo>
                  <a:cubicBezTo>
                    <a:pt x="561892" y="1489078"/>
                    <a:pt x="568242" y="1523209"/>
                    <a:pt x="598801" y="1533528"/>
                  </a:cubicBezTo>
                  <a:cubicBezTo>
                    <a:pt x="629360" y="1543847"/>
                    <a:pt x="683732" y="1549006"/>
                    <a:pt x="734532" y="1550196"/>
                  </a:cubicBezTo>
                  <a:cubicBezTo>
                    <a:pt x="785332" y="1551386"/>
                    <a:pt x="865501" y="1550593"/>
                    <a:pt x="903601" y="1540671"/>
                  </a:cubicBezTo>
                  <a:cubicBezTo>
                    <a:pt x="941701" y="1530749"/>
                    <a:pt x="948051" y="1508921"/>
                    <a:pt x="963132" y="1490665"/>
                  </a:cubicBezTo>
                  <a:cubicBezTo>
                    <a:pt x="978213" y="1472409"/>
                    <a:pt x="992898" y="1452168"/>
                    <a:pt x="994089" y="1431134"/>
                  </a:cubicBezTo>
                  <a:cubicBezTo>
                    <a:pt x="995280" y="1410100"/>
                    <a:pt x="984564" y="1382715"/>
                    <a:pt x="970276" y="1364459"/>
                  </a:cubicBezTo>
                  <a:cubicBezTo>
                    <a:pt x="955988" y="1346203"/>
                    <a:pt x="936145" y="1333105"/>
                    <a:pt x="908364" y="1321596"/>
                  </a:cubicBezTo>
                  <a:cubicBezTo>
                    <a:pt x="880583" y="1310087"/>
                    <a:pt x="814702" y="1319612"/>
                    <a:pt x="803589" y="1295403"/>
                  </a:cubicBezTo>
                  <a:cubicBezTo>
                    <a:pt x="792477" y="1271194"/>
                    <a:pt x="827799" y="1234681"/>
                    <a:pt x="841689" y="1176340"/>
                  </a:cubicBezTo>
                  <a:cubicBezTo>
                    <a:pt x="855579" y="1117999"/>
                    <a:pt x="876613" y="996556"/>
                    <a:pt x="886932" y="945359"/>
                  </a:cubicBezTo>
                  <a:cubicBezTo>
                    <a:pt x="897251" y="894162"/>
                    <a:pt x="885345" y="881859"/>
                    <a:pt x="903601" y="869159"/>
                  </a:cubicBezTo>
                  <a:cubicBezTo>
                    <a:pt x="921857" y="856459"/>
                    <a:pt x="971070" y="879478"/>
                    <a:pt x="996470" y="869159"/>
                  </a:cubicBezTo>
                  <a:cubicBezTo>
                    <a:pt x="1021870" y="858840"/>
                    <a:pt x="1042110" y="825502"/>
                    <a:pt x="1056001" y="807246"/>
                  </a:cubicBezTo>
                  <a:cubicBezTo>
                    <a:pt x="1069892" y="788990"/>
                    <a:pt x="1074655" y="780258"/>
                    <a:pt x="1079814" y="759621"/>
                  </a:cubicBezTo>
                  <a:cubicBezTo>
                    <a:pt x="1084973" y="738984"/>
                    <a:pt x="1093307" y="703265"/>
                    <a:pt x="1086957" y="683421"/>
                  </a:cubicBezTo>
                  <a:cubicBezTo>
                    <a:pt x="1080607" y="663577"/>
                    <a:pt x="1054414" y="650481"/>
                    <a:pt x="1041714" y="640559"/>
                  </a:cubicBezTo>
                  <a:cubicBezTo>
                    <a:pt x="1029014" y="630637"/>
                    <a:pt x="1013535" y="653656"/>
                    <a:pt x="1010757" y="623890"/>
                  </a:cubicBezTo>
                  <a:cubicBezTo>
                    <a:pt x="1007979" y="594124"/>
                    <a:pt x="1028220" y="513956"/>
                    <a:pt x="1025045" y="461965"/>
                  </a:cubicBezTo>
                  <a:cubicBezTo>
                    <a:pt x="1021870" y="409974"/>
                    <a:pt x="1003613" y="359968"/>
                    <a:pt x="991707" y="311946"/>
                  </a:cubicBezTo>
                  <a:cubicBezTo>
                    <a:pt x="979801" y="263924"/>
                    <a:pt x="970276" y="214712"/>
                    <a:pt x="953607" y="173834"/>
                  </a:cubicBezTo>
                  <a:cubicBezTo>
                    <a:pt x="936938" y="132956"/>
                    <a:pt x="909158" y="95650"/>
                    <a:pt x="891695" y="66678"/>
                  </a:cubicBezTo>
                  <a:cubicBezTo>
                    <a:pt x="874233" y="37706"/>
                    <a:pt x="882566" y="-394"/>
                    <a:pt x="848832" y="3"/>
                  </a:cubicBezTo>
                  <a:cubicBezTo>
                    <a:pt x="815098" y="400"/>
                    <a:pt x="750011" y="55169"/>
                    <a:pt x="689289" y="69059"/>
                  </a:cubicBezTo>
                  <a:cubicBezTo>
                    <a:pt x="628567" y="82949"/>
                    <a:pt x="546414" y="88902"/>
                    <a:pt x="484501" y="83346"/>
                  </a:cubicBezTo>
                  <a:cubicBezTo>
                    <a:pt x="422589" y="77790"/>
                    <a:pt x="356708" y="49612"/>
                    <a:pt x="317814" y="35721"/>
                  </a:cubicBezTo>
                  <a:cubicBezTo>
                    <a:pt x="278920" y="21830"/>
                    <a:pt x="246773" y="-1188"/>
                    <a:pt x="217801" y="214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CBF1A727-032D-9C02-EBEE-77B50D574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95451" y="4171950"/>
              <a:ext cx="1271412" cy="2542824"/>
            </a:xfrm>
            <a:prstGeom prst="rect">
              <a:avLst/>
            </a:prstGeom>
          </p:spPr>
        </p:pic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53BECFB1-B237-3057-A4AE-6EA8E447016E}"/>
              </a:ext>
            </a:extLst>
          </p:cNvPr>
          <p:cNvSpPr/>
          <p:nvPr/>
        </p:nvSpPr>
        <p:spPr>
          <a:xfrm>
            <a:off x="183851" y="1435443"/>
            <a:ext cx="6490299" cy="701166"/>
          </a:xfrm>
          <a:prstGeom prst="roundRect">
            <a:avLst/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Stick an outfit on the person which is suitable for the season they are in.</a:t>
            </a:r>
          </a:p>
        </p:txBody>
      </p:sp>
      <p:pic>
        <p:nvPicPr>
          <p:cNvPr id="15" name="Picture 14" descr="A path with grass and trees&#10;&#10;Description automatically generated">
            <a:extLst>
              <a:ext uri="{FF2B5EF4-FFF2-40B4-BE49-F238E27FC236}">
                <a16:creationId xmlns:a16="http://schemas.microsoft.com/office/drawing/2014/main" id="{63AE2DC0-D35C-F55A-D176-190154A5F7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440"/>
          <a:stretch/>
        </p:blipFill>
        <p:spPr>
          <a:xfrm>
            <a:off x="187212" y="2239934"/>
            <a:ext cx="6490119" cy="3539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5C7CC"/>
            </a:solidFill>
          </a:ln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2F39B-C416-D731-0A54-FF099E198256}"/>
              </a:ext>
            </a:extLst>
          </p:cNvPr>
          <p:cNvGrpSpPr/>
          <p:nvPr/>
        </p:nvGrpSpPr>
        <p:grpSpPr>
          <a:xfrm>
            <a:off x="2590044" y="2532669"/>
            <a:ext cx="1677911" cy="3115089"/>
            <a:chOff x="2882689" y="2460247"/>
            <a:chExt cx="1677911" cy="311508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21DEFD-4C0F-06CB-602C-AFC0EFF0D8BC}"/>
                </a:ext>
              </a:extLst>
            </p:cNvPr>
            <p:cNvSpPr/>
            <p:nvPr/>
          </p:nvSpPr>
          <p:spPr>
            <a:xfrm>
              <a:off x="3013783" y="2460247"/>
              <a:ext cx="1425300" cy="12665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29">
              <a:extLst>
                <a:ext uri="{FF2B5EF4-FFF2-40B4-BE49-F238E27FC236}">
                  <a16:creationId xmlns:a16="http://schemas.microsoft.com/office/drawing/2014/main" id="{E2B22414-022E-95A3-6EF9-849374CFE3C6}"/>
                </a:ext>
              </a:extLst>
            </p:cNvPr>
            <p:cNvSpPr/>
            <p:nvPr/>
          </p:nvSpPr>
          <p:spPr>
            <a:xfrm>
              <a:off x="3002894" y="3631681"/>
              <a:ext cx="1437503" cy="1943655"/>
            </a:xfrm>
            <a:custGeom>
              <a:avLst/>
              <a:gdLst>
                <a:gd name="connsiteX0" fmla="*/ 217801 w 1089246"/>
                <a:gd name="connsiteY0" fmla="*/ 21434 h 1556688"/>
                <a:gd name="connsiteX1" fmla="*/ 143982 w 1089246"/>
                <a:gd name="connsiteY1" fmla="*/ 171453 h 1556688"/>
                <a:gd name="connsiteX2" fmla="*/ 77307 w 1089246"/>
                <a:gd name="connsiteY2" fmla="*/ 361953 h 1556688"/>
                <a:gd name="connsiteX3" fmla="*/ 65401 w 1089246"/>
                <a:gd name="connsiteY3" fmla="*/ 535784 h 1556688"/>
                <a:gd name="connsiteX4" fmla="*/ 67782 w 1089246"/>
                <a:gd name="connsiteY4" fmla="*/ 614365 h 1556688"/>
                <a:gd name="connsiteX5" fmla="*/ 15395 w 1089246"/>
                <a:gd name="connsiteY5" fmla="*/ 661990 h 1556688"/>
                <a:gd name="connsiteX6" fmla="*/ 1107 w 1089246"/>
                <a:gd name="connsiteY6" fmla="*/ 735809 h 1556688"/>
                <a:gd name="connsiteX7" fmla="*/ 39207 w 1089246"/>
                <a:gd name="connsiteY7" fmla="*/ 835821 h 1556688"/>
                <a:gd name="connsiteX8" fmla="*/ 139220 w 1089246"/>
                <a:gd name="connsiteY8" fmla="*/ 864396 h 1556688"/>
                <a:gd name="connsiteX9" fmla="*/ 172557 w 1089246"/>
                <a:gd name="connsiteY9" fmla="*/ 902496 h 1556688"/>
                <a:gd name="connsiteX10" fmla="*/ 196370 w 1089246"/>
                <a:gd name="connsiteY10" fmla="*/ 1033465 h 1556688"/>
                <a:gd name="connsiteX11" fmla="*/ 243995 w 1089246"/>
                <a:gd name="connsiteY11" fmla="*/ 1169196 h 1556688"/>
                <a:gd name="connsiteX12" fmla="*/ 272570 w 1089246"/>
                <a:gd name="connsiteY12" fmla="*/ 1278734 h 1556688"/>
                <a:gd name="connsiteX13" fmla="*/ 201132 w 1089246"/>
                <a:gd name="connsiteY13" fmla="*/ 1300165 h 1556688"/>
                <a:gd name="connsiteX14" fmla="*/ 117789 w 1089246"/>
                <a:gd name="connsiteY14" fmla="*/ 1340646 h 1556688"/>
                <a:gd name="connsiteX15" fmla="*/ 103501 w 1089246"/>
                <a:gd name="connsiteY15" fmla="*/ 1416846 h 1556688"/>
                <a:gd name="connsiteX16" fmla="*/ 167795 w 1089246"/>
                <a:gd name="connsiteY16" fmla="*/ 1524003 h 1556688"/>
                <a:gd name="connsiteX17" fmla="*/ 291620 w 1089246"/>
                <a:gd name="connsiteY17" fmla="*/ 1554959 h 1556688"/>
                <a:gd name="connsiteX18" fmla="*/ 439257 w 1089246"/>
                <a:gd name="connsiteY18" fmla="*/ 1550196 h 1556688"/>
                <a:gd name="connsiteX19" fmla="*/ 534507 w 1089246"/>
                <a:gd name="connsiteY19" fmla="*/ 1528765 h 1556688"/>
                <a:gd name="connsiteX20" fmla="*/ 551176 w 1089246"/>
                <a:gd name="connsiteY20" fmla="*/ 1488284 h 1556688"/>
                <a:gd name="connsiteX21" fmla="*/ 598801 w 1089246"/>
                <a:gd name="connsiteY21" fmla="*/ 1533528 h 1556688"/>
                <a:gd name="connsiteX22" fmla="*/ 734532 w 1089246"/>
                <a:gd name="connsiteY22" fmla="*/ 1550196 h 1556688"/>
                <a:gd name="connsiteX23" fmla="*/ 903601 w 1089246"/>
                <a:gd name="connsiteY23" fmla="*/ 1540671 h 1556688"/>
                <a:gd name="connsiteX24" fmla="*/ 963132 w 1089246"/>
                <a:gd name="connsiteY24" fmla="*/ 1490665 h 1556688"/>
                <a:gd name="connsiteX25" fmla="*/ 994089 w 1089246"/>
                <a:gd name="connsiteY25" fmla="*/ 1431134 h 1556688"/>
                <a:gd name="connsiteX26" fmla="*/ 970276 w 1089246"/>
                <a:gd name="connsiteY26" fmla="*/ 1364459 h 1556688"/>
                <a:gd name="connsiteX27" fmla="*/ 908364 w 1089246"/>
                <a:gd name="connsiteY27" fmla="*/ 1321596 h 1556688"/>
                <a:gd name="connsiteX28" fmla="*/ 803589 w 1089246"/>
                <a:gd name="connsiteY28" fmla="*/ 1295403 h 1556688"/>
                <a:gd name="connsiteX29" fmla="*/ 841689 w 1089246"/>
                <a:gd name="connsiteY29" fmla="*/ 1176340 h 1556688"/>
                <a:gd name="connsiteX30" fmla="*/ 886932 w 1089246"/>
                <a:gd name="connsiteY30" fmla="*/ 945359 h 1556688"/>
                <a:gd name="connsiteX31" fmla="*/ 903601 w 1089246"/>
                <a:gd name="connsiteY31" fmla="*/ 869159 h 1556688"/>
                <a:gd name="connsiteX32" fmla="*/ 996470 w 1089246"/>
                <a:gd name="connsiteY32" fmla="*/ 869159 h 1556688"/>
                <a:gd name="connsiteX33" fmla="*/ 1056001 w 1089246"/>
                <a:gd name="connsiteY33" fmla="*/ 807246 h 1556688"/>
                <a:gd name="connsiteX34" fmla="*/ 1079814 w 1089246"/>
                <a:gd name="connsiteY34" fmla="*/ 759621 h 1556688"/>
                <a:gd name="connsiteX35" fmla="*/ 1086957 w 1089246"/>
                <a:gd name="connsiteY35" fmla="*/ 683421 h 1556688"/>
                <a:gd name="connsiteX36" fmla="*/ 1041714 w 1089246"/>
                <a:gd name="connsiteY36" fmla="*/ 640559 h 1556688"/>
                <a:gd name="connsiteX37" fmla="*/ 1010757 w 1089246"/>
                <a:gd name="connsiteY37" fmla="*/ 623890 h 1556688"/>
                <a:gd name="connsiteX38" fmla="*/ 1025045 w 1089246"/>
                <a:gd name="connsiteY38" fmla="*/ 461965 h 1556688"/>
                <a:gd name="connsiteX39" fmla="*/ 991707 w 1089246"/>
                <a:gd name="connsiteY39" fmla="*/ 311946 h 1556688"/>
                <a:gd name="connsiteX40" fmla="*/ 953607 w 1089246"/>
                <a:gd name="connsiteY40" fmla="*/ 173834 h 1556688"/>
                <a:gd name="connsiteX41" fmla="*/ 891695 w 1089246"/>
                <a:gd name="connsiteY41" fmla="*/ 66678 h 1556688"/>
                <a:gd name="connsiteX42" fmla="*/ 848832 w 1089246"/>
                <a:gd name="connsiteY42" fmla="*/ 3 h 1556688"/>
                <a:gd name="connsiteX43" fmla="*/ 689289 w 1089246"/>
                <a:gd name="connsiteY43" fmla="*/ 69059 h 1556688"/>
                <a:gd name="connsiteX44" fmla="*/ 484501 w 1089246"/>
                <a:gd name="connsiteY44" fmla="*/ 83346 h 1556688"/>
                <a:gd name="connsiteX45" fmla="*/ 317814 w 1089246"/>
                <a:gd name="connsiteY45" fmla="*/ 35721 h 1556688"/>
                <a:gd name="connsiteX46" fmla="*/ 217801 w 1089246"/>
                <a:gd name="connsiteY46" fmla="*/ 21434 h 155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89246" h="1556688">
                  <a:moveTo>
                    <a:pt x="217801" y="21434"/>
                  </a:moveTo>
                  <a:cubicBezTo>
                    <a:pt x="188829" y="44056"/>
                    <a:pt x="167398" y="114700"/>
                    <a:pt x="143982" y="171453"/>
                  </a:cubicBezTo>
                  <a:cubicBezTo>
                    <a:pt x="120566" y="228206"/>
                    <a:pt x="90404" y="301231"/>
                    <a:pt x="77307" y="361953"/>
                  </a:cubicBezTo>
                  <a:cubicBezTo>
                    <a:pt x="64210" y="422675"/>
                    <a:pt x="66988" y="493715"/>
                    <a:pt x="65401" y="535784"/>
                  </a:cubicBezTo>
                  <a:cubicBezTo>
                    <a:pt x="63814" y="577853"/>
                    <a:pt x="76116" y="593331"/>
                    <a:pt x="67782" y="614365"/>
                  </a:cubicBezTo>
                  <a:cubicBezTo>
                    <a:pt x="59448" y="635399"/>
                    <a:pt x="26507" y="641749"/>
                    <a:pt x="15395" y="661990"/>
                  </a:cubicBezTo>
                  <a:cubicBezTo>
                    <a:pt x="4283" y="682231"/>
                    <a:pt x="-2862" y="706837"/>
                    <a:pt x="1107" y="735809"/>
                  </a:cubicBezTo>
                  <a:cubicBezTo>
                    <a:pt x="5076" y="764781"/>
                    <a:pt x="16188" y="814390"/>
                    <a:pt x="39207" y="835821"/>
                  </a:cubicBezTo>
                  <a:cubicBezTo>
                    <a:pt x="62226" y="857252"/>
                    <a:pt x="116995" y="853284"/>
                    <a:pt x="139220" y="864396"/>
                  </a:cubicBezTo>
                  <a:cubicBezTo>
                    <a:pt x="161445" y="875508"/>
                    <a:pt x="163032" y="874318"/>
                    <a:pt x="172557" y="902496"/>
                  </a:cubicBezTo>
                  <a:cubicBezTo>
                    <a:pt x="182082" y="930674"/>
                    <a:pt x="184464" y="989015"/>
                    <a:pt x="196370" y="1033465"/>
                  </a:cubicBezTo>
                  <a:cubicBezTo>
                    <a:pt x="208276" y="1077915"/>
                    <a:pt x="231295" y="1128318"/>
                    <a:pt x="243995" y="1169196"/>
                  </a:cubicBezTo>
                  <a:cubicBezTo>
                    <a:pt x="256695" y="1210074"/>
                    <a:pt x="279714" y="1256906"/>
                    <a:pt x="272570" y="1278734"/>
                  </a:cubicBezTo>
                  <a:cubicBezTo>
                    <a:pt x="265426" y="1300562"/>
                    <a:pt x="226929" y="1289846"/>
                    <a:pt x="201132" y="1300165"/>
                  </a:cubicBezTo>
                  <a:cubicBezTo>
                    <a:pt x="175335" y="1310484"/>
                    <a:pt x="134061" y="1321199"/>
                    <a:pt x="117789" y="1340646"/>
                  </a:cubicBezTo>
                  <a:cubicBezTo>
                    <a:pt x="101517" y="1360093"/>
                    <a:pt x="95167" y="1386287"/>
                    <a:pt x="103501" y="1416846"/>
                  </a:cubicBezTo>
                  <a:cubicBezTo>
                    <a:pt x="111835" y="1447405"/>
                    <a:pt x="136442" y="1500984"/>
                    <a:pt x="167795" y="1524003"/>
                  </a:cubicBezTo>
                  <a:cubicBezTo>
                    <a:pt x="199148" y="1547022"/>
                    <a:pt x="246376" y="1550594"/>
                    <a:pt x="291620" y="1554959"/>
                  </a:cubicBezTo>
                  <a:cubicBezTo>
                    <a:pt x="336864" y="1559325"/>
                    <a:pt x="398776" y="1554562"/>
                    <a:pt x="439257" y="1550196"/>
                  </a:cubicBezTo>
                  <a:cubicBezTo>
                    <a:pt x="479738" y="1545830"/>
                    <a:pt x="515854" y="1539084"/>
                    <a:pt x="534507" y="1528765"/>
                  </a:cubicBezTo>
                  <a:cubicBezTo>
                    <a:pt x="553160" y="1518446"/>
                    <a:pt x="540460" y="1487490"/>
                    <a:pt x="551176" y="1488284"/>
                  </a:cubicBezTo>
                  <a:cubicBezTo>
                    <a:pt x="561892" y="1489078"/>
                    <a:pt x="568242" y="1523209"/>
                    <a:pt x="598801" y="1533528"/>
                  </a:cubicBezTo>
                  <a:cubicBezTo>
                    <a:pt x="629360" y="1543847"/>
                    <a:pt x="683732" y="1549006"/>
                    <a:pt x="734532" y="1550196"/>
                  </a:cubicBezTo>
                  <a:cubicBezTo>
                    <a:pt x="785332" y="1551386"/>
                    <a:pt x="865501" y="1550593"/>
                    <a:pt x="903601" y="1540671"/>
                  </a:cubicBezTo>
                  <a:cubicBezTo>
                    <a:pt x="941701" y="1530749"/>
                    <a:pt x="948051" y="1508921"/>
                    <a:pt x="963132" y="1490665"/>
                  </a:cubicBezTo>
                  <a:cubicBezTo>
                    <a:pt x="978213" y="1472409"/>
                    <a:pt x="992898" y="1452168"/>
                    <a:pt x="994089" y="1431134"/>
                  </a:cubicBezTo>
                  <a:cubicBezTo>
                    <a:pt x="995280" y="1410100"/>
                    <a:pt x="984564" y="1382715"/>
                    <a:pt x="970276" y="1364459"/>
                  </a:cubicBezTo>
                  <a:cubicBezTo>
                    <a:pt x="955988" y="1346203"/>
                    <a:pt x="936145" y="1333105"/>
                    <a:pt x="908364" y="1321596"/>
                  </a:cubicBezTo>
                  <a:cubicBezTo>
                    <a:pt x="880583" y="1310087"/>
                    <a:pt x="814702" y="1319612"/>
                    <a:pt x="803589" y="1295403"/>
                  </a:cubicBezTo>
                  <a:cubicBezTo>
                    <a:pt x="792477" y="1271194"/>
                    <a:pt x="827799" y="1234681"/>
                    <a:pt x="841689" y="1176340"/>
                  </a:cubicBezTo>
                  <a:cubicBezTo>
                    <a:pt x="855579" y="1117999"/>
                    <a:pt x="876613" y="996556"/>
                    <a:pt x="886932" y="945359"/>
                  </a:cubicBezTo>
                  <a:cubicBezTo>
                    <a:pt x="897251" y="894162"/>
                    <a:pt x="885345" y="881859"/>
                    <a:pt x="903601" y="869159"/>
                  </a:cubicBezTo>
                  <a:cubicBezTo>
                    <a:pt x="921857" y="856459"/>
                    <a:pt x="971070" y="879478"/>
                    <a:pt x="996470" y="869159"/>
                  </a:cubicBezTo>
                  <a:cubicBezTo>
                    <a:pt x="1021870" y="858840"/>
                    <a:pt x="1042110" y="825502"/>
                    <a:pt x="1056001" y="807246"/>
                  </a:cubicBezTo>
                  <a:cubicBezTo>
                    <a:pt x="1069892" y="788990"/>
                    <a:pt x="1074655" y="780258"/>
                    <a:pt x="1079814" y="759621"/>
                  </a:cubicBezTo>
                  <a:cubicBezTo>
                    <a:pt x="1084973" y="738984"/>
                    <a:pt x="1093307" y="703265"/>
                    <a:pt x="1086957" y="683421"/>
                  </a:cubicBezTo>
                  <a:cubicBezTo>
                    <a:pt x="1080607" y="663577"/>
                    <a:pt x="1054414" y="650481"/>
                    <a:pt x="1041714" y="640559"/>
                  </a:cubicBezTo>
                  <a:cubicBezTo>
                    <a:pt x="1029014" y="630637"/>
                    <a:pt x="1013535" y="653656"/>
                    <a:pt x="1010757" y="623890"/>
                  </a:cubicBezTo>
                  <a:cubicBezTo>
                    <a:pt x="1007979" y="594124"/>
                    <a:pt x="1028220" y="513956"/>
                    <a:pt x="1025045" y="461965"/>
                  </a:cubicBezTo>
                  <a:cubicBezTo>
                    <a:pt x="1021870" y="409974"/>
                    <a:pt x="1003613" y="359968"/>
                    <a:pt x="991707" y="311946"/>
                  </a:cubicBezTo>
                  <a:cubicBezTo>
                    <a:pt x="979801" y="263924"/>
                    <a:pt x="970276" y="214712"/>
                    <a:pt x="953607" y="173834"/>
                  </a:cubicBezTo>
                  <a:cubicBezTo>
                    <a:pt x="936938" y="132956"/>
                    <a:pt x="909158" y="95650"/>
                    <a:pt x="891695" y="66678"/>
                  </a:cubicBezTo>
                  <a:cubicBezTo>
                    <a:pt x="874233" y="37706"/>
                    <a:pt x="882566" y="-394"/>
                    <a:pt x="848832" y="3"/>
                  </a:cubicBezTo>
                  <a:cubicBezTo>
                    <a:pt x="815098" y="400"/>
                    <a:pt x="750011" y="55169"/>
                    <a:pt x="689289" y="69059"/>
                  </a:cubicBezTo>
                  <a:cubicBezTo>
                    <a:pt x="628567" y="82949"/>
                    <a:pt x="546414" y="88902"/>
                    <a:pt x="484501" y="83346"/>
                  </a:cubicBezTo>
                  <a:cubicBezTo>
                    <a:pt x="422589" y="77790"/>
                    <a:pt x="356708" y="49612"/>
                    <a:pt x="317814" y="35721"/>
                  </a:cubicBezTo>
                  <a:cubicBezTo>
                    <a:pt x="278920" y="21830"/>
                    <a:pt x="246773" y="-1188"/>
                    <a:pt x="217801" y="214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7342A7A3-9330-F600-76E2-9BDFFF14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2689" y="2460247"/>
              <a:ext cx="1677911" cy="3108917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EF6F8A-C1A8-6ACF-4FD8-DD51FDF22576}"/>
              </a:ext>
            </a:extLst>
          </p:cNvPr>
          <p:cNvSpPr txBox="1"/>
          <p:nvPr/>
        </p:nvSpPr>
        <p:spPr>
          <a:xfrm>
            <a:off x="183851" y="5141493"/>
            <a:ext cx="2340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415315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7003810-73B7-D195-BD82-0D53EB5A1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5312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EYFS-12-05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36561" y="186593"/>
            <a:ext cx="563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Mission Assignment: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Learn about the seasonal changes that happen in spring and summer</a:t>
            </a: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AD5F2A-ED86-27ED-10D7-DD90AA99A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r="1930" b="55598"/>
          <a:stretch/>
        </p:blipFill>
        <p:spPr>
          <a:xfrm>
            <a:off x="-1" y="9621475"/>
            <a:ext cx="6858002" cy="284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1EA452-6AAC-981B-6348-CFDECA24D72B}"/>
              </a:ext>
            </a:extLst>
          </p:cNvPr>
          <p:cNvSpPr txBox="1"/>
          <p:nvPr/>
        </p:nvSpPr>
        <p:spPr>
          <a:xfrm>
            <a:off x="3820205" y="9661418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DF1B83-FFB0-6142-1748-889403EB3B50}"/>
              </a:ext>
            </a:extLst>
          </p:cNvPr>
          <p:cNvSpPr/>
          <p:nvPr/>
        </p:nvSpPr>
        <p:spPr>
          <a:xfrm>
            <a:off x="18029" y="9343447"/>
            <a:ext cx="543164" cy="547038"/>
          </a:xfrm>
          <a:prstGeom prst="ellipse">
            <a:avLst/>
          </a:prstGeom>
          <a:solidFill>
            <a:srgbClr val="54C7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7F447-9A1B-5285-075B-9E27D90C0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5356" y="9381617"/>
            <a:ext cx="263235" cy="499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C1EB67-360C-69BE-F2BA-DE780FBCBFCA}"/>
              </a:ext>
            </a:extLst>
          </p:cNvPr>
          <p:cNvSpPr txBox="1"/>
          <p:nvPr/>
        </p:nvSpPr>
        <p:spPr>
          <a:xfrm>
            <a:off x="188913" y="9455891"/>
            <a:ext cx="11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2</a:t>
            </a:r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7EF26BF4-CF90-E3B1-8A73-6F25E1B39891}"/>
              </a:ext>
            </a:extLst>
          </p:cNvPr>
          <p:cNvSpPr/>
          <p:nvPr/>
        </p:nvSpPr>
        <p:spPr>
          <a:xfrm>
            <a:off x="183851" y="1467856"/>
            <a:ext cx="6490299" cy="592696"/>
          </a:xfrm>
          <a:prstGeom prst="roundRect">
            <a:avLst/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Cut out the clothes and use them to dress the people.</a:t>
            </a:r>
          </a:p>
        </p:txBody>
      </p:sp>
      <p:pic>
        <p:nvPicPr>
          <p:cNvPr id="23" name="Picture 22" descr="A picture containing toy&#10;&#10;Description automatically generated">
            <a:extLst>
              <a:ext uri="{FF2B5EF4-FFF2-40B4-BE49-F238E27FC236}">
                <a16:creationId xmlns:a16="http://schemas.microsoft.com/office/drawing/2014/main" id="{F3E2BB0B-4266-E946-5EDD-61660DA6DF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8462" b="51983"/>
          <a:stretch/>
        </p:blipFill>
        <p:spPr>
          <a:xfrm>
            <a:off x="103538" y="7323047"/>
            <a:ext cx="1813281" cy="2080306"/>
          </a:xfrm>
          <a:prstGeom prst="rect">
            <a:avLst/>
          </a:prstGeom>
        </p:spPr>
      </p:pic>
      <p:pic>
        <p:nvPicPr>
          <p:cNvPr id="24" name="Picture 23" descr="A picture containing toy&#10;&#10;Description automatically generated">
            <a:extLst>
              <a:ext uri="{FF2B5EF4-FFF2-40B4-BE49-F238E27FC236}">
                <a16:creationId xmlns:a16="http://schemas.microsoft.com/office/drawing/2014/main" id="{74E5BE62-8F92-9F41-C3C6-A228798BFE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3" t="53382" r="77899" b="23825"/>
          <a:stretch/>
        </p:blipFill>
        <p:spPr>
          <a:xfrm>
            <a:off x="4968936" y="8399251"/>
            <a:ext cx="1676540" cy="1134952"/>
          </a:xfrm>
          <a:prstGeom prst="rect">
            <a:avLst/>
          </a:prstGeom>
        </p:spPr>
      </p:pic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43A0C986-3B5A-D9F7-8545-917D1A94AD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914" t="66034" r="548" b="6165"/>
          <a:stretch/>
        </p:blipFill>
        <p:spPr>
          <a:xfrm>
            <a:off x="4920961" y="2204300"/>
            <a:ext cx="1772490" cy="94040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BA6B2-8610-D848-1272-5A0106B25E9A}"/>
              </a:ext>
            </a:extLst>
          </p:cNvPr>
          <p:cNvGrpSpPr/>
          <p:nvPr/>
        </p:nvGrpSpPr>
        <p:grpSpPr>
          <a:xfrm>
            <a:off x="2954084" y="3482952"/>
            <a:ext cx="1773911" cy="1349070"/>
            <a:chOff x="-4650918" y="1853161"/>
            <a:chExt cx="1773911" cy="1349070"/>
          </a:xfrm>
        </p:grpSpPr>
        <p:pic>
          <p:nvPicPr>
            <p:cNvPr id="27" name="Picture 26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1E3A9F26-40EF-7C16-616B-221B80898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462" t="51983" r="50000"/>
            <a:stretch/>
          </p:blipFill>
          <p:spPr>
            <a:xfrm>
              <a:off x="-4650918" y="1863316"/>
              <a:ext cx="1026714" cy="1338915"/>
            </a:xfrm>
            <a:prstGeom prst="rect">
              <a:avLst/>
            </a:prstGeom>
          </p:spPr>
        </p:pic>
        <p:pic>
          <p:nvPicPr>
            <p:cNvPr id="28" name="Picture 2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98371D44-D8DE-8CED-67B4-A56C9008F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462" t="51983" r="50000"/>
            <a:stretch/>
          </p:blipFill>
          <p:spPr>
            <a:xfrm flipH="1">
              <a:off x="-3903721" y="1853161"/>
              <a:ext cx="1026714" cy="133891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4D5427-C999-0638-140B-CEFDE14F95C6}"/>
              </a:ext>
            </a:extLst>
          </p:cNvPr>
          <p:cNvGrpSpPr/>
          <p:nvPr/>
        </p:nvGrpSpPr>
        <p:grpSpPr>
          <a:xfrm>
            <a:off x="1678772" y="7668293"/>
            <a:ext cx="2764548" cy="1092913"/>
            <a:chOff x="-6139835" y="4215509"/>
            <a:chExt cx="2764548" cy="1092913"/>
          </a:xfrm>
        </p:grpSpPr>
        <p:pic>
          <p:nvPicPr>
            <p:cNvPr id="30" name="Picture 29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A9569C7C-BD8B-5D0E-A10B-9B445E299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29" t="75974" r="81498" b="-6726"/>
            <a:stretch/>
          </p:blipFill>
          <p:spPr>
            <a:xfrm rot="18045517">
              <a:off x="-4678340" y="4005370"/>
              <a:ext cx="1074923" cy="1531182"/>
            </a:xfrm>
            <a:prstGeom prst="rect">
              <a:avLst/>
            </a:prstGeom>
          </p:spPr>
        </p:pic>
        <p:pic>
          <p:nvPicPr>
            <p:cNvPr id="31" name="Picture 30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435A0837-025C-A5EA-DF5F-EF224C0A9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29" t="75974" r="81498" b="-6726"/>
            <a:stretch/>
          </p:blipFill>
          <p:spPr>
            <a:xfrm rot="3554483" flipH="1">
              <a:off x="-5911706" y="3987380"/>
              <a:ext cx="1074923" cy="1531182"/>
            </a:xfrm>
            <a:prstGeom prst="rect">
              <a:avLst/>
            </a:prstGeom>
          </p:spPr>
        </p:pic>
      </p:grpSp>
      <p:pic>
        <p:nvPicPr>
          <p:cNvPr id="32" name="Picture 31" descr="A picture containing toy, doll, table, girl&#10;&#10;Description automatically generated">
            <a:extLst>
              <a:ext uri="{FF2B5EF4-FFF2-40B4-BE49-F238E27FC236}">
                <a16:creationId xmlns:a16="http://schemas.microsoft.com/office/drawing/2014/main" id="{C9BEA968-A810-C22A-FE92-897C5BE82E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398" t="31482" r="27156" b="37550"/>
          <a:stretch/>
        </p:blipFill>
        <p:spPr>
          <a:xfrm>
            <a:off x="4881896" y="3376372"/>
            <a:ext cx="2060863" cy="1330672"/>
          </a:xfrm>
          <a:prstGeom prst="rect">
            <a:avLst/>
          </a:prstGeom>
        </p:spPr>
      </p:pic>
      <p:pic>
        <p:nvPicPr>
          <p:cNvPr id="33" name="Picture 32" descr="A picture containing room&#10;&#10;Description automatically generated">
            <a:extLst>
              <a:ext uri="{FF2B5EF4-FFF2-40B4-BE49-F238E27FC236}">
                <a16:creationId xmlns:a16="http://schemas.microsoft.com/office/drawing/2014/main" id="{700F5B55-177E-1192-BB5E-C57B2E26FC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630" t="66158"/>
          <a:stretch/>
        </p:blipFill>
        <p:spPr>
          <a:xfrm>
            <a:off x="530205" y="4291580"/>
            <a:ext cx="1542573" cy="1221045"/>
          </a:xfrm>
          <a:prstGeom prst="rect">
            <a:avLst/>
          </a:prstGeom>
        </p:spPr>
      </p:pic>
      <p:pic>
        <p:nvPicPr>
          <p:cNvPr id="34" name="Picture 33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0120829F-F2EE-762D-C359-5FF3340B62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214" t="67346" r="47472"/>
          <a:stretch/>
        </p:blipFill>
        <p:spPr>
          <a:xfrm>
            <a:off x="87631" y="2139324"/>
            <a:ext cx="2535459" cy="1849302"/>
          </a:xfrm>
          <a:prstGeom prst="rect">
            <a:avLst/>
          </a:prstGeom>
        </p:spPr>
      </p:pic>
      <p:pic>
        <p:nvPicPr>
          <p:cNvPr id="35" name="Picture 34" descr="A picture containing toy, doll, table, girl&#10;&#10;Description automatically generated">
            <a:extLst>
              <a:ext uri="{FF2B5EF4-FFF2-40B4-BE49-F238E27FC236}">
                <a16:creationId xmlns:a16="http://schemas.microsoft.com/office/drawing/2014/main" id="{BA9B4804-1637-D1D8-B925-F019D0AE98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465" t="1051" r="47225" b="67981"/>
          <a:stretch/>
        </p:blipFill>
        <p:spPr>
          <a:xfrm>
            <a:off x="2762916" y="2217852"/>
            <a:ext cx="1965079" cy="1330672"/>
          </a:xfrm>
          <a:prstGeom prst="rect">
            <a:avLst/>
          </a:prstGeom>
        </p:spPr>
      </p:pic>
      <p:pic>
        <p:nvPicPr>
          <p:cNvPr id="36" name="Picture 35" descr="A picture containing toy, doll, table, girl&#10;&#10;Description automatically generated">
            <a:extLst>
              <a:ext uri="{FF2B5EF4-FFF2-40B4-BE49-F238E27FC236}">
                <a16:creationId xmlns:a16="http://schemas.microsoft.com/office/drawing/2014/main" id="{02FBD9D6-7600-F424-6A10-BBA53A2B36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774" t="-1610" r="22780" b="66461"/>
          <a:stretch/>
        </p:blipFill>
        <p:spPr>
          <a:xfrm>
            <a:off x="2544348" y="4791777"/>
            <a:ext cx="2060863" cy="1510335"/>
          </a:xfrm>
          <a:prstGeom prst="rect">
            <a:avLst/>
          </a:prstGeom>
        </p:spPr>
      </p:pic>
      <p:pic>
        <p:nvPicPr>
          <p:cNvPr id="37" name="Picture 36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F69B4F5F-BA0A-20AB-6983-839F55F224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25" t="14981" r="87185" b="55735"/>
          <a:stretch/>
        </p:blipFill>
        <p:spPr>
          <a:xfrm>
            <a:off x="339119" y="6082204"/>
            <a:ext cx="1865530" cy="83699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984A0F6-F8B1-03EE-FD28-35C19F97518D}"/>
              </a:ext>
            </a:extLst>
          </p:cNvPr>
          <p:cNvGrpSpPr/>
          <p:nvPr/>
        </p:nvGrpSpPr>
        <p:grpSpPr>
          <a:xfrm>
            <a:off x="3003318" y="8620856"/>
            <a:ext cx="1648078" cy="701047"/>
            <a:chOff x="10195615" y="5323429"/>
            <a:chExt cx="1648078" cy="701047"/>
          </a:xfrm>
        </p:grpSpPr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8211B935-96E3-4CC4-9612-82BCEAB46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10195615" y="5323429"/>
              <a:ext cx="809043" cy="690578"/>
            </a:xfrm>
            <a:prstGeom prst="rect">
              <a:avLst/>
            </a:prstGeom>
          </p:spPr>
        </p:pic>
        <p:pic>
          <p:nvPicPr>
            <p:cNvPr id="40" name="Picture 39" descr="A close up of a logo&#10;&#10;Description automatically generated">
              <a:extLst>
                <a:ext uri="{FF2B5EF4-FFF2-40B4-BE49-F238E27FC236}">
                  <a16:creationId xmlns:a16="http://schemas.microsoft.com/office/drawing/2014/main" id="{48AC8100-7FFC-FC4A-3E3F-0B3BF53E4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 flipH="1">
              <a:off x="11034650" y="5333898"/>
              <a:ext cx="809043" cy="690578"/>
            </a:xfrm>
            <a:prstGeom prst="rect">
              <a:avLst/>
            </a:prstGeom>
          </p:spPr>
        </p:pic>
      </p:grpSp>
      <p:pic>
        <p:nvPicPr>
          <p:cNvPr id="41" name="Picture 40" descr="A picture containing building, lit, sitting, light&#10;&#10;Description automatically generated">
            <a:extLst>
              <a:ext uri="{FF2B5EF4-FFF2-40B4-BE49-F238E27FC236}">
                <a16:creationId xmlns:a16="http://schemas.microsoft.com/office/drawing/2014/main" id="{F5684BF0-DCED-5125-A0F7-1EAE601DD4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9052" y="6339317"/>
            <a:ext cx="1273246" cy="1250508"/>
          </a:xfrm>
          <a:prstGeom prst="rect">
            <a:avLst/>
          </a:prstGeom>
        </p:spPr>
      </p:pic>
      <p:pic>
        <p:nvPicPr>
          <p:cNvPr id="42" name="Picture 41" descr="A drawing of an umbrella&#10;&#10;Description automatically generated">
            <a:extLst>
              <a:ext uri="{FF2B5EF4-FFF2-40B4-BE49-F238E27FC236}">
                <a16:creationId xmlns:a16="http://schemas.microsoft.com/office/drawing/2014/main" id="{5D196549-07F0-1CBE-B1F2-A6E26103A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693" r="10720"/>
          <a:stretch/>
        </p:blipFill>
        <p:spPr>
          <a:xfrm>
            <a:off x="5076781" y="6204047"/>
            <a:ext cx="1309066" cy="1755108"/>
          </a:xfrm>
          <a:prstGeom prst="rect">
            <a:avLst/>
          </a:prstGeom>
        </p:spPr>
      </p:pic>
      <p:pic>
        <p:nvPicPr>
          <p:cNvPr id="43" name="Picture 42" descr="A yellow hat with a green bow&#10;&#10;Description automatically generated">
            <a:extLst>
              <a:ext uri="{FF2B5EF4-FFF2-40B4-BE49-F238E27FC236}">
                <a16:creationId xmlns:a16="http://schemas.microsoft.com/office/drawing/2014/main" id="{3F9008BF-4947-BC45-104D-6DAD97FA0AB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103" t="23833" r="6885" b="24506"/>
          <a:stretch/>
        </p:blipFill>
        <p:spPr>
          <a:xfrm>
            <a:off x="4881896" y="4902102"/>
            <a:ext cx="1657852" cy="98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4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outline of a person&#10;&#10;Description automatically generated">
            <a:extLst>
              <a:ext uri="{FF2B5EF4-FFF2-40B4-BE49-F238E27FC236}">
                <a16:creationId xmlns:a16="http://schemas.microsoft.com/office/drawing/2014/main" id="{B3841C51-F4D4-A08C-EEB5-B3BF94788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12" r="23089"/>
          <a:stretch/>
        </p:blipFill>
        <p:spPr>
          <a:xfrm>
            <a:off x="1587625" y="1872754"/>
            <a:ext cx="3947531" cy="7895062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7003810-73B7-D195-BD82-0D53EB5A1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5312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EYFS-12-05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36561" y="186593"/>
            <a:ext cx="563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Mission Assignment: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Learn about the seasonal changes that happen in spring and summer</a:t>
            </a:r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AD5F2A-ED86-27ED-10D7-DD90AA99A5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r="1930" b="55598"/>
          <a:stretch/>
        </p:blipFill>
        <p:spPr>
          <a:xfrm>
            <a:off x="-1" y="9621475"/>
            <a:ext cx="6858002" cy="284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1EA452-6AAC-981B-6348-CFDECA24D72B}"/>
              </a:ext>
            </a:extLst>
          </p:cNvPr>
          <p:cNvSpPr txBox="1"/>
          <p:nvPr/>
        </p:nvSpPr>
        <p:spPr>
          <a:xfrm>
            <a:off x="3820205" y="9661418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DF1B83-FFB0-6142-1748-889403EB3B50}"/>
              </a:ext>
            </a:extLst>
          </p:cNvPr>
          <p:cNvSpPr/>
          <p:nvPr/>
        </p:nvSpPr>
        <p:spPr>
          <a:xfrm>
            <a:off x="18029" y="9343447"/>
            <a:ext cx="543164" cy="547038"/>
          </a:xfrm>
          <a:prstGeom prst="ellipse">
            <a:avLst/>
          </a:prstGeom>
          <a:solidFill>
            <a:srgbClr val="54C7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7F447-9A1B-5285-075B-9E27D90C0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5356" y="9381617"/>
            <a:ext cx="263235" cy="499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C1EB67-360C-69BE-F2BA-DE780FBCBFCA}"/>
              </a:ext>
            </a:extLst>
          </p:cNvPr>
          <p:cNvSpPr txBox="1"/>
          <p:nvPr/>
        </p:nvSpPr>
        <p:spPr>
          <a:xfrm>
            <a:off x="188913" y="9455891"/>
            <a:ext cx="11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3</a:t>
            </a:r>
          </a:p>
        </p:txBody>
      </p:sp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929CA815-EC86-26F6-34B5-F1D843D42210}"/>
              </a:ext>
            </a:extLst>
          </p:cNvPr>
          <p:cNvSpPr/>
          <p:nvPr/>
        </p:nvSpPr>
        <p:spPr>
          <a:xfrm>
            <a:off x="188913" y="1472057"/>
            <a:ext cx="6490299" cy="547038"/>
          </a:xfrm>
          <a:prstGeom prst="roundRect">
            <a:avLst/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Can you design an outfit that would suit all seasons?</a:t>
            </a:r>
          </a:p>
        </p:txBody>
      </p:sp>
    </p:spTree>
    <p:extLst>
      <p:ext uri="{BB962C8B-B14F-4D97-AF65-F5344CB8AC3E}">
        <p14:creationId xmlns:p14="http://schemas.microsoft.com/office/powerpoint/2010/main" val="203678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7617</TotalTime>
  <Words>110</Words>
  <Application>Microsoft Office PowerPoint</Application>
  <PresentationFormat>A4 Paper (210x297 mm)</PresentationFormat>
  <Paragraphs>17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Developing Experts</cp:lastModifiedBy>
  <cp:revision>71</cp:revision>
  <cp:lastPrinted>2022-07-18T20:08:06Z</cp:lastPrinted>
  <dcterms:created xsi:type="dcterms:W3CDTF">2022-04-04T08:08:59Z</dcterms:created>
  <dcterms:modified xsi:type="dcterms:W3CDTF">2023-12-15T16:35:53Z</dcterms:modified>
</cp:coreProperties>
</file>