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4"/>
    <p:restoredTop sz="95859"/>
  </p:normalViewPr>
  <p:slideViewPr>
    <p:cSldViewPr snapToGrid="0" snapToObjects="1">
      <p:cViewPr varScale="1">
        <p:scale>
          <a:sx n="75" d="100"/>
          <a:sy n="75" d="100"/>
        </p:scale>
        <p:origin x="321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10A3B7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10A3B7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S01.07.08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291375" y="670693"/>
            <a:ext cx="5367556" cy="664212"/>
          </a:xfrm>
          <a:prstGeom prst="wedgeRoundRectCallout">
            <a:avLst>
              <a:gd name="adj1" fmla="val -52617"/>
              <a:gd name="adj2" fmla="val 20041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375529" y="678645"/>
            <a:ext cx="5283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We would like you to know about different arable crops farmers grow.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9281" y="1722613"/>
            <a:ext cx="6424712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We would like you to create a drawing of your crop, predicting what it will look like when it is fully grown.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9282" y="1683430"/>
            <a:ext cx="6459648" cy="589588"/>
          </a:xfrm>
          <a:prstGeom prst="roundRect">
            <a:avLst>
              <a:gd name="adj" fmla="val 11330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6" name="Rounded Rectangle 15"/>
          <p:cNvSpPr/>
          <p:nvPr/>
        </p:nvSpPr>
        <p:spPr>
          <a:xfrm>
            <a:off x="5399887" y="2432142"/>
            <a:ext cx="1259042" cy="2548260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8" name="Rounded Rectangle 17"/>
          <p:cNvSpPr/>
          <p:nvPr/>
        </p:nvSpPr>
        <p:spPr>
          <a:xfrm>
            <a:off x="5399887" y="5165292"/>
            <a:ext cx="1248729" cy="2185767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399887" y="2482325"/>
            <a:ext cx="1269360" cy="236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82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and label a drawing of your crop predicting what it will look like when it is fully grown. 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399887" y="5189709"/>
            <a:ext cx="1269360" cy="247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5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a drawing of your crop predicting what it will look like when it is fully grown.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50" b="1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50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9594" y="2432142"/>
            <a:ext cx="5070618" cy="7088908"/>
          </a:xfrm>
          <a:prstGeom prst="roundRect">
            <a:avLst>
              <a:gd name="adj" fmla="val 3551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81" y="670693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</TotalTime>
  <Words>89</Words>
  <Application>Microsoft Macintosh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10</cp:revision>
  <dcterms:created xsi:type="dcterms:W3CDTF">2016-06-12T08:53:59Z</dcterms:created>
  <dcterms:modified xsi:type="dcterms:W3CDTF">2021-12-23T08:23:45Z</dcterms:modified>
</cp:coreProperties>
</file>